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6" r:id="rId3"/>
    <p:sldId id="277" r:id="rId4"/>
    <p:sldId id="278" r:id="rId5"/>
    <p:sldId id="279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3" r:id="rId22"/>
    <p:sldId id="272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74" r:id="rId32"/>
    <p:sldId id="275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A57B65-65EB-4879-BF7D-8FA3B8FEEBBA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1D86A2F3-00C4-4704-B82A-2A20A972190A}">
      <dgm:prSet phldrT="[Texto]"/>
      <dgm:spPr>
        <a:solidFill>
          <a:srgbClr val="92D050"/>
        </a:solidFill>
      </dgm:spPr>
      <dgm:t>
        <a:bodyPr/>
        <a:lstStyle/>
        <a:p>
          <a:r>
            <a:rPr lang="es-CO"/>
            <a:t>1</a:t>
          </a:r>
          <a:endParaRPr lang="es-CO" dirty="0"/>
        </a:p>
      </dgm:t>
    </dgm:pt>
    <dgm:pt modelId="{92A82575-D1A7-4E90-8EA6-18BBDD579BF3}" type="parTrans" cxnId="{A96A6C95-69DE-47EE-800F-1DAD79B02FA6}">
      <dgm:prSet/>
      <dgm:spPr/>
      <dgm:t>
        <a:bodyPr/>
        <a:lstStyle/>
        <a:p>
          <a:endParaRPr lang="es-CO"/>
        </a:p>
      </dgm:t>
    </dgm:pt>
    <dgm:pt modelId="{BEEBEB4E-6EF5-4A08-9DEA-30F61FD85EC5}" type="sibTrans" cxnId="{A96A6C95-69DE-47EE-800F-1DAD79B02FA6}">
      <dgm:prSet/>
      <dgm:spPr/>
      <dgm:t>
        <a:bodyPr/>
        <a:lstStyle/>
        <a:p>
          <a:endParaRPr lang="es-CO"/>
        </a:p>
      </dgm:t>
    </dgm:pt>
    <dgm:pt modelId="{86C6D1DB-001E-421A-BFCB-CFF9ABA5D943}">
      <dgm:prSet phldrT="[Texto]"/>
      <dgm:spPr>
        <a:solidFill>
          <a:srgbClr val="92D050"/>
        </a:solidFill>
      </dgm:spPr>
      <dgm:t>
        <a:bodyPr/>
        <a:lstStyle/>
        <a:p>
          <a:r>
            <a:rPr lang="es-CO" dirty="0"/>
            <a:t>Soporte Legal</a:t>
          </a:r>
        </a:p>
      </dgm:t>
    </dgm:pt>
    <dgm:pt modelId="{C28E13F2-156F-465F-86D6-AF929012F70B}" type="parTrans" cxnId="{73D194C9-8BF2-4B55-9681-BFE48D187DF7}">
      <dgm:prSet/>
      <dgm:spPr/>
      <dgm:t>
        <a:bodyPr/>
        <a:lstStyle/>
        <a:p>
          <a:endParaRPr lang="es-CO"/>
        </a:p>
      </dgm:t>
    </dgm:pt>
    <dgm:pt modelId="{803EA975-AB25-404C-99D5-F48E5E14B3C6}" type="sibTrans" cxnId="{73D194C9-8BF2-4B55-9681-BFE48D187DF7}">
      <dgm:prSet/>
      <dgm:spPr/>
      <dgm:t>
        <a:bodyPr/>
        <a:lstStyle/>
        <a:p>
          <a:endParaRPr lang="es-CO"/>
        </a:p>
      </dgm:t>
    </dgm:pt>
    <dgm:pt modelId="{6543C3D7-F7D2-43EE-9A60-3FC74470FC02}">
      <dgm:prSet phldrT="[Texto]"/>
      <dgm:spPr>
        <a:solidFill>
          <a:srgbClr val="FFC000"/>
        </a:solidFill>
      </dgm:spPr>
      <dgm:t>
        <a:bodyPr/>
        <a:lstStyle/>
        <a:p>
          <a:r>
            <a:rPr lang="es-CO"/>
            <a:t>2</a:t>
          </a:r>
          <a:endParaRPr lang="es-CO" dirty="0"/>
        </a:p>
      </dgm:t>
    </dgm:pt>
    <dgm:pt modelId="{75A16AC7-3818-47A9-B25A-943F951A87CB}" type="parTrans" cxnId="{B4FC8A63-C725-473D-A4EC-3F6C7EE004D6}">
      <dgm:prSet/>
      <dgm:spPr/>
      <dgm:t>
        <a:bodyPr/>
        <a:lstStyle/>
        <a:p>
          <a:endParaRPr lang="es-CO"/>
        </a:p>
      </dgm:t>
    </dgm:pt>
    <dgm:pt modelId="{EDB1CA42-E48B-405E-8E99-5E2D1EACB53A}" type="sibTrans" cxnId="{B4FC8A63-C725-473D-A4EC-3F6C7EE004D6}">
      <dgm:prSet/>
      <dgm:spPr/>
      <dgm:t>
        <a:bodyPr/>
        <a:lstStyle/>
        <a:p>
          <a:endParaRPr lang="es-CO"/>
        </a:p>
      </dgm:t>
    </dgm:pt>
    <dgm:pt modelId="{E02E925D-71DB-4687-93FF-10E039178065}">
      <dgm:prSet phldrT="[Texto]"/>
      <dgm:spPr>
        <a:solidFill>
          <a:srgbClr val="FFC000"/>
        </a:solidFill>
      </dgm:spPr>
      <dgm:t>
        <a:bodyPr/>
        <a:lstStyle/>
        <a:p>
          <a:r>
            <a:rPr lang="es-CO" dirty="0"/>
            <a:t>Estructura del SG-SST</a:t>
          </a:r>
        </a:p>
      </dgm:t>
    </dgm:pt>
    <dgm:pt modelId="{7E9E17D0-FD38-4F16-B516-079F796B1292}" type="parTrans" cxnId="{DBB063FB-DE88-461A-AC58-9A3F468587D7}">
      <dgm:prSet/>
      <dgm:spPr/>
      <dgm:t>
        <a:bodyPr/>
        <a:lstStyle/>
        <a:p>
          <a:endParaRPr lang="es-CO"/>
        </a:p>
      </dgm:t>
    </dgm:pt>
    <dgm:pt modelId="{258D04EC-69EE-4639-BBE0-89C973BF055E}" type="sibTrans" cxnId="{DBB063FB-DE88-461A-AC58-9A3F468587D7}">
      <dgm:prSet/>
      <dgm:spPr/>
      <dgm:t>
        <a:bodyPr/>
        <a:lstStyle/>
        <a:p>
          <a:endParaRPr lang="es-CO"/>
        </a:p>
      </dgm:t>
    </dgm:pt>
    <dgm:pt modelId="{668732E1-C93A-4E1B-AE6E-17FB26C8EDFA}">
      <dgm:prSet phldrT="[Texto]"/>
      <dgm:spPr>
        <a:solidFill>
          <a:srgbClr val="FF0000"/>
        </a:solidFill>
      </dgm:spPr>
      <dgm:t>
        <a:bodyPr/>
        <a:lstStyle/>
        <a:p>
          <a:r>
            <a:rPr lang="es-CO"/>
            <a:t>3</a:t>
          </a:r>
          <a:endParaRPr lang="es-CO" dirty="0"/>
        </a:p>
      </dgm:t>
    </dgm:pt>
    <dgm:pt modelId="{48FA35B9-3ECA-42E9-9825-BE5CD785C1EC}" type="parTrans" cxnId="{3E857DB4-C50B-4618-AB2C-14F355556E2A}">
      <dgm:prSet/>
      <dgm:spPr/>
      <dgm:t>
        <a:bodyPr/>
        <a:lstStyle/>
        <a:p>
          <a:endParaRPr lang="es-CO"/>
        </a:p>
      </dgm:t>
    </dgm:pt>
    <dgm:pt modelId="{2D13D209-524A-429B-8B50-79BEFA38AD6B}" type="sibTrans" cxnId="{3E857DB4-C50B-4618-AB2C-14F355556E2A}">
      <dgm:prSet/>
      <dgm:spPr/>
      <dgm:t>
        <a:bodyPr/>
        <a:lstStyle/>
        <a:p>
          <a:endParaRPr lang="es-CO"/>
        </a:p>
      </dgm:t>
    </dgm:pt>
    <dgm:pt modelId="{1CAC5C97-76FD-438B-A146-B5E0F92D4E3F}">
      <dgm:prSet phldrT="[Texto]"/>
      <dgm:spPr>
        <a:solidFill>
          <a:srgbClr val="FF0000"/>
        </a:solidFill>
      </dgm:spPr>
      <dgm:t>
        <a:bodyPr/>
        <a:lstStyle/>
        <a:p>
          <a:r>
            <a:rPr lang="es-CO" dirty="0"/>
            <a:t>Sanciones por incumplimiento del SGSST</a:t>
          </a:r>
        </a:p>
      </dgm:t>
    </dgm:pt>
    <dgm:pt modelId="{E7D1C31F-AE02-454E-B650-D16C3009CFD9}" type="parTrans" cxnId="{4FCCE0D9-54DF-467A-A0F7-B3B1F5BFF4A5}">
      <dgm:prSet/>
      <dgm:spPr/>
      <dgm:t>
        <a:bodyPr/>
        <a:lstStyle/>
        <a:p>
          <a:endParaRPr lang="es-CO"/>
        </a:p>
      </dgm:t>
    </dgm:pt>
    <dgm:pt modelId="{3D0266F0-E9BE-426D-8D59-0225298DFC4B}" type="sibTrans" cxnId="{4FCCE0D9-54DF-467A-A0F7-B3B1F5BFF4A5}">
      <dgm:prSet/>
      <dgm:spPr/>
      <dgm:t>
        <a:bodyPr/>
        <a:lstStyle/>
        <a:p>
          <a:endParaRPr lang="es-CO"/>
        </a:p>
      </dgm:t>
    </dgm:pt>
    <dgm:pt modelId="{AC1B99BF-6EFF-4181-90CE-990DECAD606C}" type="pres">
      <dgm:prSet presAssocID="{FEA57B65-65EB-4879-BF7D-8FA3B8FEEBBA}" presName="linearFlow" presStyleCnt="0">
        <dgm:presLayoutVars>
          <dgm:dir/>
          <dgm:animLvl val="lvl"/>
          <dgm:resizeHandles val="exact"/>
        </dgm:presLayoutVars>
      </dgm:prSet>
      <dgm:spPr/>
    </dgm:pt>
    <dgm:pt modelId="{E614DB40-64E1-49F5-B800-B5210A2B7A0E}" type="pres">
      <dgm:prSet presAssocID="{1D86A2F3-00C4-4704-B82A-2A20A972190A}" presName="composite" presStyleCnt="0"/>
      <dgm:spPr/>
    </dgm:pt>
    <dgm:pt modelId="{4D1152AD-6E93-4599-9587-6300F8523879}" type="pres">
      <dgm:prSet presAssocID="{1D86A2F3-00C4-4704-B82A-2A20A972190A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65C5253F-4208-489D-9DBA-9D0E071CA851}" type="pres">
      <dgm:prSet presAssocID="{1D86A2F3-00C4-4704-B82A-2A20A972190A}" presName="descendantText" presStyleLbl="alignAcc1" presStyleIdx="0" presStyleCnt="3">
        <dgm:presLayoutVars>
          <dgm:bulletEnabled val="1"/>
        </dgm:presLayoutVars>
      </dgm:prSet>
      <dgm:spPr/>
    </dgm:pt>
    <dgm:pt modelId="{0FF5C75C-E6EE-4397-9E0A-65358F3A00D5}" type="pres">
      <dgm:prSet presAssocID="{BEEBEB4E-6EF5-4A08-9DEA-30F61FD85EC5}" presName="sp" presStyleCnt="0"/>
      <dgm:spPr/>
    </dgm:pt>
    <dgm:pt modelId="{E7689396-A037-4230-919E-6C0F3C10D855}" type="pres">
      <dgm:prSet presAssocID="{6543C3D7-F7D2-43EE-9A60-3FC74470FC02}" presName="composite" presStyleCnt="0"/>
      <dgm:spPr/>
    </dgm:pt>
    <dgm:pt modelId="{F734215B-6CA2-439B-A425-EAFF76093222}" type="pres">
      <dgm:prSet presAssocID="{6543C3D7-F7D2-43EE-9A60-3FC74470FC02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524669B2-1AD7-4D39-848D-2E82923E03C5}" type="pres">
      <dgm:prSet presAssocID="{6543C3D7-F7D2-43EE-9A60-3FC74470FC02}" presName="descendantText" presStyleLbl="alignAcc1" presStyleIdx="1" presStyleCnt="3" custLinFactNeighborX="-248" custLinFactNeighborY="1297">
        <dgm:presLayoutVars>
          <dgm:bulletEnabled val="1"/>
        </dgm:presLayoutVars>
      </dgm:prSet>
      <dgm:spPr/>
    </dgm:pt>
    <dgm:pt modelId="{CCDA5627-E032-49FB-A977-890C6605B9B2}" type="pres">
      <dgm:prSet presAssocID="{EDB1CA42-E48B-405E-8E99-5E2D1EACB53A}" presName="sp" presStyleCnt="0"/>
      <dgm:spPr/>
    </dgm:pt>
    <dgm:pt modelId="{ABA05AEF-245E-43FC-AF7F-C57D067AC866}" type="pres">
      <dgm:prSet presAssocID="{668732E1-C93A-4E1B-AE6E-17FB26C8EDFA}" presName="composite" presStyleCnt="0"/>
      <dgm:spPr/>
    </dgm:pt>
    <dgm:pt modelId="{4846F559-C533-4FFA-867A-6B2B88832D95}" type="pres">
      <dgm:prSet presAssocID="{668732E1-C93A-4E1B-AE6E-17FB26C8EDFA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253947D-3B1D-4E04-9A96-711D430A78B9}" type="pres">
      <dgm:prSet presAssocID="{668732E1-C93A-4E1B-AE6E-17FB26C8EDFA}" presName="descendantText" presStyleLbl="alignAcc1" presStyleIdx="2" presStyleCnt="3" custLinFactNeighborX="-248" custLinFactNeighborY="1298">
        <dgm:presLayoutVars>
          <dgm:bulletEnabled val="1"/>
        </dgm:presLayoutVars>
      </dgm:prSet>
      <dgm:spPr/>
    </dgm:pt>
  </dgm:ptLst>
  <dgm:cxnLst>
    <dgm:cxn modelId="{D755E626-5119-430E-B8C2-09A99D608C46}" type="presOf" srcId="{86C6D1DB-001E-421A-BFCB-CFF9ABA5D943}" destId="{65C5253F-4208-489D-9DBA-9D0E071CA851}" srcOrd="0" destOrd="0" presId="urn:microsoft.com/office/officeart/2005/8/layout/chevron2"/>
    <dgm:cxn modelId="{10644EC0-51B3-48CE-8767-9F82072C9308}" type="presOf" srcId="{1D86A2F3-00C4-4704-B82A-2A20A972190A}" destId="{4D1152AD-6E93-4599-9587-6300F8523879}" srcOrd="0" destOrd="0" presId="urn:microsoft.com/office/officeart/2005/8/layout/chevron2"/>
    <dgm:cxn modelId="{3E857DB4-C50B-4618-AB2C-14F355556E2A}" srcId="{FEA57B65-65EB-4879-BF7D-8FA3B8FEEBBA}" destId="{668732E1-C93A-4E1B-AE6E-17FB26C8EDFA}" srcOrd="2" destOrd="0" parTransId="{48FA35B9-3ECA-42E9-9825-BE5CD785C1EC}" sibTransId="{2D13D209-524A-429B-8B50-79BEFA38AD6B}"/>
    <dgm:cxn modelId="{60B22162-2A51-48C3-BBF0-8AD1D42DBCB1}" type="presOf" srcId="{E02E925D-71DB-4687-93FF-10E039178065}" destId="{524669B2-1AD7-4D39-848D-2E82923E03C5}" srcOrd="0" destOrd="0" presId="urn:microsoft.com/office/officeart/2005/8/layout/chevron2"/>
    <dgm:cxn modelId="{C51FF7FA-2B93-46A0-9C13-18F6EF861950}" type="presOf" srcId="{FEA57B65-65EB-4879-BF7D-8FA3B8FEEBBA}" destId="{AC1B99BF-6EFF-4181-90CE-990DECAD606C}" srcOrd="0" destOrd="0" presId="urn:microsoft.com/office/officeart/2005/8/layout/chevron2"/>
    <dgm:cxn modelId="{3A90DB8B-E664-4967-A42D-DF1A0A51328A}" type="presOf" srcId="{1CAC5C97-76FD-438B-A146-B5E0F92D4E3F}" destId="{5253947D-3B1D-4E04-9A96-711D430A78B9}" srcOrd="0" destOrd="0" presId="urn:microsoft.com/office/officeart/2005/8/layout/chevron2"/>
    <dgm:cxn modelId="{525CC772-6451-4197-A21C-589ECE5F42D7}" type="presOf" srcId="{668732E1-C93A-4E1B-AE6E-17FB26C8EDFA}" destId="{4846F559-C533-4FFA-867A-6B2B88832D95}" srcOrd="0" destOrd="0" presId="urn:microsoft.com/office/officeart/2005/8/layout/chevron2"/>
    <dgm:cxn modelId="{B4FC8A63-C725-473D-A4EC-3F6C7EE004D6}" srcId="{FEA57B65-65EB-4879-BF7D-8FA3B8FEEBBA}" destId="{6543C3D7-F7D2-43EE-9A60-3FC74470FC02}" srcOrd="1" destOrd="0" parTransId="{75A16AC7-3818-47A9-B25A-943F951A87CB}" sibTransId="{EDB1CA42-E48B-405E-8E99-5E2D1EACB53A}"/>
    <dgm:cxn modelId="{73D194C9-8BF2-4B55-9681-BFE48D187DF7}" srcId="{1D86A2F3-00C4-4704-B82A-2A20A972190A}" destId="{86C6D1DB-001E-421A-BFCB-CFF9ABA5D943}" srcOrd="0" destOrd="0" parTransId="{C28E13F2-156F-465F-86D6-AF929012F70B}" sibTransId="{803EA975-AB25-404C-99D5-F48E5E14B3C6}"/>
    <dgm:cxn modelId="{DBB063FB-DE88-461A-AC58-9A3F468587D7}" srcId="{6543C3D7-F7D2-43EE-9A60-3FC74470FC02}" destId="{E02E925D-71DB-4687-93FF-10E039178065}" srcOrd="0" destOrd="0" parTransId="{7E9E17D0-FD38-4F16-B516-079F796B1292}" sibTransId="{258D04EC-69EE-4639-BBE0-89C973BF055E}"/>
    <dgm:cxn modelId="{A96A6C95-69DE-47EE-800F-1DAD79B02FA6}" srcId="{FEA57B65-65EB-4879-BF7D-8FA3B8FEEBBA}" destId="{1D86A2F3-00C4-4704-B82A-2A20A972190A}" srcOrd="0" destOrd="0" parTransId="{92A82575-D1A7-4E90-8EA6-18BBDD579BF3}" sibTransId="{BEEBEB4E-6EF5-4A08-9DEA-30F61FD85EC5}"/>
    <dgm:cxn modelId="{4FCCE0D9-54DF-467A-A0F7-B3B1F5BFF4A5}" srcId="{668732E1-C93A-4E1B-AE6E-17FB26C8EDFA}" destId="{1CAC5C97-76FD-438B-A146-B5E0F92D4E3F}" srcOrd="0" destOrd="0" parTransId="{E7D1C31F-AE02-454E-B650-D16C3009CFD9}" sibTransId="{3D0266F0-E9BE-426D-8D59-0225298DFC4B}"/>
    <dgm:cxn modelId="{AC95142C-3211-4925-B2C3-63F00C97ADD3}" type="presOf" srcId="{6543C3D7-F7D2-43EE-9A60-3FC74470FC02}" destId="{F734215B-6CA2-439B-A425-EAFF76093222}" srcOrd="0" destOrd="0" presId="urn:microsoft.com/office/officeart/2005/8/layout/chevron2"/>
    <dgm:cxn modelId="{B2B34A7D-47C3-4035-99D4-554C266282CF}" type="presParOf" srcId="{AC1B99BF-6EFF-4181-90CE-990DECAD606C}" destId="{E614DB40-64E1-49F5-B800-B5210A2B7A0E}" srcOrd="0" destOrd="0" presId="urn:microsoft.com/office/officeart/2005/8/layout/chevron2"/>
    <dgm:cxn modelId="{0CCA1D34-41D3-4ECA-B1D5-8AE3F1DBB87C}" type="presParOf" srcId="{E614DB40-64E1-49F5-B800-B5210A2B7A0E}" destId="{4D1152AD-6E93-4599-9587-6300F8523879}" srcOrd="0" destOrd="0" presId="urn:microsoft.com/office/officeart/2005/8/layout/chevron2"/>
    <dgm:cxn modelId="{36715F48-D1F3-4F29-8596-80E09CC444A1}" type="presParOf" srcId="{E614DB40-64E1-49F5-B800-B5210A2B7A0E}" destId="{65C5253F-4208-489D-9DBA-9D0E071CA851}" srcOrd="1" destOrd="0" presId="urn:microsoft.com/office/officeart/2005/8/layout/chevron2"/>
    <dgm:cxn modelId="{9A027E27-7517-4F56-AF2F-053E37A105E0}" type="presParOf" srcId="{AC1B99BF-6EFF-4181-90CE-990DECAD606C}" destId="{0FF5C75C-E6EE-4397-9E0A-65358F3A00D5}" srcOrd="1" destOrd="0" presId="urn:microsoft.com/office/officeart/2005/8/layout/chevron2"/>
    <dgm:cxn modelId="{11860918-6F49-4226-B126-7D60E12CB5FC}" type="presParOf" srcId="{AC1B99BF-6EFF-4181-90CE-990DECAD606C}" destId="{E7689396-A037-4230-919E-6C0F3C10D855}" srcOrd="2" destOrd="0" presId="urn:microsoft.com/office/officeart/2005/8/layout/chevron2"/>
    <dgm:cxn modelId="{862EF8D0-E471-435E-B0AF-5E034C18EB8D}" type="presParOf" srcId="{E7689396-A037-4230-919E-6C0F3C10D855}" destId="{F734215B-6CA2-439B-A425-EAFF76093222}" srcOrd="0" destOrd="0" presId="urn:microsoft.com/office/officeart/2005/8/layout/chevron2"/>
    <dgm:cxn modelId="{12F4869D-2839-4706-AEAF-6F9ED19410FA}" type="presParOf" srcId="{E7689396-A037-4230-919E-6C0F3C10D855}" destId="{524669B2-1AD7-4D39-848D-2E82923E03C5}" srcOrd="1" destOrd="0" presId="urn:microsoft.com/office/officeart/2005/8/layout/chevron2"/>
    <dgm:cxn modelId="{76FEF9A8-C3C9-49B9-A786-FD30F2CE8000}" type="presParOf" srcId="{AC1B99BF-6EFF-4181-90CE-990DECAD606C}" destId="{CCDA5627-E032-49FB-A977-890C6605B9B2}" srcOrd="3" destOrd="0" presId="urn:microsoft.com/office/officeart/2005/8/layout/chevron2"/>
    <dgm:cxn modelId="{967F11DB-F194-4C43-ACAC-2D599DD2882E}" type="presParOf" srcId="{AC1B99BF-6EFF-4181-90CE-990DECAD606C}" destId="{ABA05AEF-245E-43FC-AF7F-C57D067AC866}" srcOrd="4" destOrd="0" presId="urn:microsoft.com/office/officeart/2005/8/layout/chevron2"/>
    <dgm:cxn modelId="{5F218431-C725-4F6A-8D43-2815EEC26DFC}" type="presParOf" srcId="{ABA05AEF-245E-43FC-AF7F-C57D067AC866}" destId="{4846F559-C533-4FFA-867A-6B2B88832D95}" srcOrd="0" destOrd="0" presId="urn:microsoft.com/office/officeart/2005/8/layout/chevron2"/>
    <dgm:cxn modelId="{A534597D-2801-4416-A5E1-24511BB5413E}" type="presParOf" srcId="{ABA05AEF-245E-43FC-AF7F-C57D067AC866}" destId="{5253947D-3B1D-4E04-9A96-711D430A78B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50773C-842D-4501-BB3A-AA9924BC8911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698ECCEC-60F2-47FD-B6F7-C6C3562ECBFF}">
      <dgm:prSet phldrT="[Texto]" custT="1"/>
      <dgm:spPr/>
      <dgm:t>
        <a:bodyPr/>
        <a:lstStyle/>
        <a:p>
          <a:r>
            <a:rPr lang="es-CO" sz="3600" b="1" dirty="0"/>
            <a:t>PLANEAR</a:t>
          </a:r>
        </a:p>
      </dgm:t>
    </dgm:pt>
    <dgm:pt modelId="{A1278894-2526-4A97-87C8-24A2C46F40BA}" type="parTrans" cxnId="{B727AB59-27D3-42B5-ADD0-039656DF5369}">
      <dgm:prSet/>
      <dgm:spPr/>
      <dgm:t>
        <a:bodyPr/>
        <a:lstStyle/>
        <a:p>
          <a:endParaRPr lang="es-CO"/>
        </a:p>
      </dgm:t>
    </dgm:pt>
    <dgm:pt modelId="{833A4965-A5BB-4203-8251-3785582DCFBE}" type="sibTrans" cxnId="{B727AB59-27D3-42B5-ADD0-039656DF5369}">
      <dgm:prSet/>
      <dgm:spPr/>
      <dgm:t>
        <a:bodyPr/>
        <a:lstStyle/>
        <a:p>
          <a:endParaRPr lang="es-CO"/>
        </a:p>
      </dgm:t>
    </dgm:pt>
    <dgm:pt modelId="{CF2DA706-4351-44AB-8A46-2C2990C1FD83}">
      <dgm:prSet phldrT="[Texto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dirty="0"/>
            <a:t>¿Qué se hará? ¿Cómo? ¿Dónde?</a:t>
          </a:r>
        </a:p>
      </dgm:t>
    </dgm:pt>
    <dgm:pt modelId="{F85ED2A4-AD6C-4994-9494-0B8746D2E838}" type="parTrans" cxnId="{796DD409-4369-4923-AF59-C3321BA58691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9F2CEFD2-201D-42CB-9B1A-F9071970B603}" type="sibTrans" cxnId="{796DD409-4369-4923-AF59-C3321BA58691}">
      <dgm:prSet/>
      <dgm:spPr/>
      <dgm:t>
        <a:bodyPr/>
        <a:lstStyle/>
        <a:p>
          <a:endParaRPr lang="es-CO"/>
        </a:p>
      </dgm:t>
    </dgm:pt>
    <dgm:pt modelId="{B8D4265F-C535-4C70-B2E4-CEC649730A20}">
      <dgm:prSet phldrT="[Texto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dirty="0"/>
            <a:t>¿Quién? ¿Con quién? ¿Para qué?</a:t>
          </a:r>
        </a:p>
      </dgm:t>
    </dgm:pt>
    <dgm:pt modelId="{E1F3A633-A22D-42BA-9F4D-E2483E456AFE}" type="parTrans" cxnId="{05DA708C-5017-4768-8D29-ADC5B635719E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04D7A655-5E72-4EFF-8604-6EC7EDF6E2B5}" type="sibTrans" cxnId="{05DA708C-5017-4768-8D29-ADC5B635719E}">
      <dgm:prSet/>
      <dgm:spPr/>
      <dgm:t>
        <a:bodyPr/>
        <a:lstStyle/>
        <a:p>
          <a:endParaRPr lang="es-CO"/>
        </a:p>
      </dgm:t>
    </dgm:pt>
    <dgm:pt modelId="{8CCEDCC9-A65E-4216-9BE6-FA26EC9810FF}">
      <dgm:prSet phldrT="[Texto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dirty="0"/>
            <a:t>¿Cómo se evaluara el resultado? ¿Con que datos? ¿Para qué evaluar?</a:t>
          </a:r>
        </a:p>
      </dgm:t>
    </dgm:pt>
    <dgm:pt modelId="{ADC272BF-8C95-47EA-8773-CF484F4D457A}" type="parTrans" cxnId="{CDA036C4-3E56-49F0-A4A3-BF7FD871F954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A94D90FB-E9C8-41DE-9B27-F11791A19890}" type="sibTrans" cxnId="{CDA036C4-3E56-49F0-A4A3-BF7FD871F954}">
      <dgm:prSet/>
      <dgm:spPr/>
      <dgm:t>
        <a:bodyPr/>
        <a:lstStyle/>
        <a:p>
          <a:endParaRPr lang="es-CO"/>
        </a:p>
      </dgm:t>
    </dgm:pt>
    <dgm:pt modelId="{0B677398-5FE8-4C5C-A0F5-E7423A48DB29}" type="pres">
      <dgm:prSet presAssocID="{DC50773C-842D-4501-BB3A-AA9924BC8911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6C526EF-D115-4BEB-B63C-B0868C56B1A2}" type="pres">
      <dgm:prSet presAssocID="{698ECCEC-60F2-47FD-B6F7-C6C3562ECBFF}" presName="root1" presStyleCnt="0"/>
      <dgm:spPr/>
    </dgm:pt>
    <dgm:pt modelId="{5A85A712-26D8-4A6A-82E7-C6B54226C6E0}" type="pres">
      <dgm:prSet presAssocID="{698ECCEC-60F2-47FD-B6F7-C6C3562ECBFF}" presName="LevelOneTextNode" presStyleLbl="node0" presStyleIdx="0" presStyleCnt="1" custScaleX="63179" custScaleY="35763" custLinFactNeighborX="-3597" custLinFactNeighborY="0">
        <dgm:presLayoutVars>
          <dgm:chPref val="3"/>
        </dgm:presLayoutVars>
      </dgm:prSet>
      <dgm:spPr/>
    </dgm:pt>
    <dgm:pt modelId="{508AEFBE-7DFB-459B-B5E7-FA62B85DFD7C}" type="pres">
      <dgm:prSet presAssocID="{698ECCEC-60F2-47FD-B6F7-C6C3562ECBFF}" presName="level2hierChild" presStyleCnt="0"/>
      <dgm:spPr/>
    </dgm:pt>
    <dgm:pt modelId="{CDFC4459-2BAA-4ECC-AEE7-1EFCD4906C6D}" type="pres">
      <dgm:prSet presAssocID="{F85ED2A4-AD6C-4994-9494-0B8746D2E838}" presName="conn2-1" presStyleLbl="parChTrans1D2" presStyleIdx="0" presStyleCnt="3"/>
      <dgm:spPr/>
    </dgm:pt>
    <dgm:pt modelId="{FA683982-0B4D-48D2-8D87-BD2B559D6511}" type="pres">
      <dgm:prSet presAssocID="{F85ED2A4-AD6C-4994-9494-0B8746D2E838}" presName="connTx" presStyleLbl="parChTrans1D2" presStyleIdx="0" presStyleCnt="3"/>
      <dgm:spPr/>
    </dgm:pt>
    <dgm:pt modelId="{EA59C2EE-A220-464A-9CC7-9B00E476FF07}" type="pres">
      <dgm:prSet presAssocID="{CF2DA706-4351-44AB-8A46-2C2990C1FD83}" presName="root2" presStyleCnt="0"/>
      <dgm:spPr/>
    </dgm:pt>
    <dgm:pt modelId="{0BC1F10D-9C1F-4B16-B816-8DC8AE4E9BB8}" type="pres">
      <dgm:prSet presAssocID="{CF2DA706-4351-44AB-8A46-2C2990C1FD83}" presName="LevelTwoTextNode" presStyleLbl="node2" presStyleIdx="0" presStyleCnt="3">
        <dgm:presLayoutVars>
          <dgm:chPref val="3"/>
        </dgm:presLayoutVars>
      </dgm:prSet>
      <dgm:spPr/>
    </dgm:pt>
    <dgm:pt modelId="{C7D5F0FB-E8BC-494B-8145-8D5E1EF8CF5B}" type="pres">
      <dgm:prSet presAssocID="{CF2DA706-4351-44AB-8A46-2C2990C1FD83}" presName="level3hierChild" presStyleCnt="0"/>
      <dgm:spPr/>
    </dgm:pt>
    <dgm:pt modelId="{AD9CB3F7-ED4F-4903-BFF2-BBAE19EC99D3}" type="pres">
      <dgm:prSet presAssocID="{E1F3A633-A22D-42BA-9F4D-E2483E456AFE}" presName="conn2-1" presStyleLbl="parChTrans1D2" presStyleIdx="1" presStyleCnt="3"/>
      <dgm:spPr/>
    </dgm:pt>
    <dgm:pt modelId="{C51C40CB-EC26-44F9-B8FF-6C87D0659340}" type="pres">
      <dgm:prSet presAssocID="{E1F3A633-A22D-42BA-9F4D-E2483E456AFE}" presName="connTx" presStyleLbl="parChTrans1D2" presStyleIdx="1" presStyleCnt="3"/>
      <dgm:spPr/>
    </dgm:pt>
    <dgm:pt modelId="{F5B51E60-3697-4079-AD1D-58DC0647E68A}" type="pres">
      <dgm:prSet presAssocID="{B8D4265F-C535-4C70-B2E4-CEC649730A20}" presName="root2" presStyleCnt="0"/>
      <dgm:spPr/>
    </dgm:pt>
    <dgm:pt modelId="{089F74ED-12A8-43A8-830C-EF8187406D5D}" type="pres">
      <dgm:prSet presAssocID="{B8D4265F-C535-4C70-B2E4-CEC649730A20}" presName="LevelTwoTextNode" presStyleLbl="node2" presStyleIdx="1" presStyleCnt="3">
        <dgm:presLayoutVars>
          <dgm:chPref val="3"/>
        </dgm:presLayoutVars>
      </dgm:prSet>
      <dgm:spPr/>
    </dgm:pt>
    <dgm:pt modelId="{D82D38D6-0E12-482A-9033-28F4CEC07923}" type="pres">
      <dgm:prSet presAssocID="{B8D4265F-C535-4C70-B2E4-CEC649730A20}" presName="level3hierChild" presStyleCnt="0"/>
      <dgm:spPr/>
    </dgm:pt>
    <dgm:pt modelId="{541E6949-8B89-4AC6-BD92-6DDD6D83D1A5}" type="pres">
      <dgm:prSet presAssocID="{ADC272BF-8C95-47EA-8773-CF484F4D457A}" presName="conn2-1" presStyleLbl="parChTrans1D2" presStyleIdx="2" presStyleCnt="3"/>
      <dgm:spPr/>
    </dgm:pt>
    <dgm:pt modelId="{13DA5143-36F4-4FDB-AAE5-E4BFA3BAAE16}" type="pres">
      <dgm:prSet presAssocID="{ADC272BF-8C95-47EA-8773-CF484F4D457A}" presName="connTx" presStyleLbl="parChTrans1D2" presStyleIdx="2" presStyleCnt="3"/>
      <dgm:spPr/>
    </dgm:pt>
    <dgm:pt modelId="{7C09C5D1-D8A5-4254-93B5-F8C2B30D38A6}" type="pres">
      <dgm:prSet presAssocID="{8CCEDCC9-A65E-4216-9BE6-FA26EC9810FF}" presName="root2" presStyleCnt="0"/>
      <dgm:spPr/>
    </dgm:pt>
    <dgm:pt modelId="{F5FB60E9-8B22-444F-938D-42555DDA7421}" type="pres">
      <dgm:prSet presAssocID="{8CCEDCC9-A65E-4216-9BE6-FA26EC9810FF}" presName="LevelTwoTextNode" presStyleLbl="node2" presStyleIdx="2" presStyleCnt="3" custScaleX="163600">
        <dgm:presLayoutVars>
          <dgm:chPref val="3"/>
        </dgm:presLayoutVars>
      </dgm:prSet>
      <dgm:spPr/>
    </dgm:pt>
    <dgm:pt modelId="{E038B43C-658A-4631-9A98-2FCE15AB607D}" type="pres">
      <dgm:prSet presAssocID="{8CCEDCC9-A65E-4216-9BE6-FA26EC9810FF}" presName="level3hierChild" presStyleCnt="0"/>
      <dgm:spPr/>
    </dgm:pt>
  </dgm:ptLst>
  <dgm:cxnLst>
    <dgm:cxn modelId="{95F0813E-5223-4790-AF2F-B2A0DCA2596F}" type="presOf" srcId="{F85ED2A4-AD6C-4994-9494-0B8746D2E838}" destId="{CDFC4459-2BAA-4ECC-AEE7-1EFCD4906C6D}" srcOrd="0" destOrd="0" presId="urn:microsoft.com/office/officeart/2008/layout/HorizontalMultiLevelHierarchy"/>
    <dgm:cxn modelId="{9D5807F1-9877-45E0-A9C9-810D309D3CED}" type="presOf" srcId="{F85ED2A4-AD6C-4994-9494-0B8746D2E838}" destId="{FA683982-0B4D-48D2-8D87-BD2B559D6511}" srcOrd="1" destOrd="0" presId="urn:microsoft.com/office/officeart/2008/layout/HorizontalMultiLevelHierarchy"/>
    <dgm:cxn modelId="{9B7D0320-68D9-4E36-9912-47E6F7C37E73}" type="presOf" srcId="{DC50773C-842D-4501-BB3A-AA9924BC8911}" destId="{0B677398-5FE8-4C5C-A0F5-E7423A48DB29}" srcOrd="0" destOrd="0" presId="urn:microsoft.com/office/officeart/2008/layout/HorizontalMultiLevelHierarchy"/>
    <dgm:cxn modelId="{05DA708C-5017-4768-8D29-ADC5B635719E}" srcId="{698ECCEC-60F2-47FD-B6F7-C6C3562ECBFF}" destId="{B8D4265F-C535-4C70-B2E4-CEC649730A20}" srcOrd="1" destOrd="0" parTransId="{E1F3A633-A22D-42BA-9F4D-E2483E456AFE}" sibTransId="{04D7A655-5E72-4EFF-8604-6EC7EDF6E2B5}"/>
    <dgm:cxn modelId="{4BCB153F-37CB-4B01-B5B5-F51CD1C6A4AD}" type="presOf" srcId="{B8D4265F-C535-4C70-B2E4-CEC649730A20}" destId="{089F74ED-12A8-43A8-830C-EF8187406D5D}" srcOrd="0" destOrd="0" presId="urn:microsoft.com/office/officeart/2008/layout/HorizontalMultiLevelHierarchy"/>
    <dgm:cxn modelId="{D1D0A3C6-77FA-4B90-A93E-6D2781C2824D}" type="presOf" srcId="{ADC272BF-8C95-47EA-8773-CF484F4D457A}" destId="{541E6949-8B89-4AC6-BD92-6DDD6D83D1A5}" srcOrd="0" destOrd="0" presId="urn:microsoft.com/office/officeart/2008/layout/HorizontalMultiLevelHierarchy"/>
    <dgm:cxn modelId="{E0DAA36B-8065-4138-864A-5925B5F32588}" type="presOf" srcId="{E1F3A633-A22D-42BA-9F4D-E2483E456AFE}" destId="{C51C40CB-EC26-44F9-B8FF-6C87D0659340}" srcOrd="1" destOrd="0" presId="urn:microsoft.com/office/officeart/2008/layout/HorizontalMultiLevelHierarchy"/>
    <dgm:cxn modelId="{645815D6-59A8-4C5B-BC3D-DC54E26867DE}" type="presOf" srcId="{698ECCEC-60F2-47FD-B6F7-C6C3562ECBFF}" destId="{5A85A712-26D8-4A6A-82E7-C6B54226C6E0}" srcOrd="0" destOrd="0" presId="urn:microsoft.com/office/officeart/2008/layout/HorizontalMultiLevelHierarchy"/>
    <dgm:cxn modelId="{258F22D0-2023-4488-B213-6DD3159A8E28}" type="presOf" srcId="{ADC272BF-8C95-47EA-8773-CF484F4D457A}" destId="{13DA5143-36F4-4FDB-AAE5-E4BFA3BAAE16}" srcOrd="1" destOrd="0" presId="urn:microsoft.com/office/officeart/2008/layout/HorizontalMultiLevelHierarchy"/>
    <dgm:cxn modelId="{400A095A-5450-4FC1-9992-B75A183B675A}" type="presOf" srcId="{E1F3A633-A22D-42BA-9F4D-E2483E456AFE}" destId="{AD9CB3F7-ED4F-4903-BFF2-BBAE19EC99D3}" srcOrd="0" destOrd="0" presId="urn:microsoft.com/office/officeart/2008/layout/HorizontalMultiLevelHierarchy"/>
    <dgm:cxn modelId="{FB40C876-7255-45C6-B7F8-3B62362FE34E}" type="presOf" srcId="{8CCEDCC9-A65E-4216-9BE6-FA26EC9810FF}" destId="{F5FB60E9-8B22-444F-938D-42555DDA7421}" srcOrd="0" destOrd="0" presId="urn:microsoft.com/office/officeart/2008/layout/HorizontalMultiLevelHierarchy"/>
    <dgm:cxn modelId="{B727AB59-27D3-42B5-ADD0-039656DF5369}" srcId="{DC50773C-842D-4501-BB3A-AA9924BC8911}" destId="{698ECCEC-60F2-47FD-B6F7-C6C3562ECBFF}" srcOrd="0" destOrd="0" parTransId="{A1278894-2526-4A97-87C8-24A2C46F40BA}" sibTransId="{833A4965-A5BB-4203-8251-3785582DCFBE}"/>
    <dgm:cxn modelId="{CDA036C4-3E56-49F0-A4A3-BF7FD871F954}" srcId="{698ECCEC-60F2-47FD-B6F7-C6C3562ECBFF}" destId="{8CCEDCC9-A65E-4216-9BE6-FA26EC9810FF}" srcOrd="2" destOrd="0" parTransId="{ADC272BF-8C95-47EA-8773-CF484F4D457A}" sibTransId="{A94D90FB-E9C8-41DE-9B27-F11791A19890}"/>
    <dgm:cxn modelId="{FC9145C2-6B54-46D2-A884-040730FA75DA}" type="presOf" srcId="{CF2DA706-4351-44AB-8A46-2C2990C1FD83}" destId="{0BC1F10D-9C1F-4B16-B816-8DC8AE4E9BB8}" srcOrd="0" destOrd="0" presId="urn:microsoft.com/office/officeart/2008/layout/HorizontalMultiLevelHierarchy"/>
    <dgm:cxn modelId="{796DD409-4369-4923-AF59-C3321BA58691}" srcId="{698ECCEC-60F2-47FD-B6F7-C6C3562ECBFF}" destId="{CF2DA706-4351-44AB-8A46-2C2990C1FD83}" srcOrd="0" destOrd="0" parTransId="{F85ED2A4-AD6C-4994-9494-0B8746D2E838}" sibTransId="{9F2CEFD2-201D-42CB-9B1A-F9071970B603}"/>
    <dgm:cxn modelId="{A2494A9D-82CA-4630-990A-32EE6C72AB66}" type="presParOf" srcId="{0B677398-5FE8-4C5C-A0F5-E7423A48DB29}" destId="{66C526EF-D115-4BEB-B63C-B0868C56B1A2}" srcOrd="0" destOrd="0" presId="urn:microsoft.com/office/officeart/2008/layout/HorizontalMultiLevelHierarchy"/>
    <dgm:cxn modelId="{34A91B08-EFC0-4D76-91B4-B123104F501D}" type="presParOf" srcId="{66C526EF-D115-4BEB-B63C-B0868C56B1A2}" destId="{5A85A712-26D8-4A6A-82E7-C6B54226C6E0}" srcOrd="0" destOrd="0" presId="urn:microsoft.com/office/officeart/2008/layout/HorizontalMultiLevelHierarchy"/>
    <dgm:cxn modelId="{1E2D51A7-EF6D-4A3E-ADCE-60BEEC2F58A5}" type="presParOf" srcId="{66C526EF-D115-4BEB-B63C-B0868C56B1A2}" destId="{508AEFBE-7DFB-459B-B5E7-FA62B85DFD7C}" srcOrd="1" destOrd="0" presId="urn:microsoft.com/office/officeart/2008/layout/HorizontalMultiLevelHierarchy"/>
    <dgm:cxn modelId="{012D13E5-C117-43D4-8EFD-D8D577CE5D39}" type="presParOf" srcId="{508AEFBE-7DFB-459B-B5E7-FA62B85DFD7C}" destId="{CDFC4459-2BAA-4ECC-AEE7-1EFCD4906C6D}" srcOrd="0" destOrd="0" presId="urn:microsoft.com/office/officeart/2008/layout/HorizontalMultiLevelHierarchy"/>
    <dgm:cxn modelId="{F7BE6A9B-421F-479C-ACA5-4169D0710F60}" type="presParOf" srcId="{CDFC4459-2BAA-4ECC-AEE7-1EFCD4906C6D}" destId="{FA683982-0B4D-48D2-8D87-BD2B559D6511}" srcOrd="0" destOrd="0" presId="urn:microsoft.com/office/officeart/2008/layout/HorizontalMultiLevelHierarchy"/>
    <dgm:cxn modelId="{F5B213E8-109B-4F5A-910E-B7E345A47E4E}" type="presParOf" srcId="{508AEFBE-7DFB-459B-B5E7-FA62B85DFD7C}" destId="{EA59C2EE-A220-464A-9CC7-9B00E476FF07}" srcOrd="1" destOrd="0" presId="urn:microsoft.com/office/officeart/2008/layout/HorizontalMultiLevelHierarchy"/>
    <dgm:cxn modelId="{EB60EE3B-01BE-4B93-9A30-9A38FBCF87F5}" type="presParOf" srcId="{EA59C2EE-A220-464A-9CC7-9B00E476FF07}" destId="{0BC1F10D-9C1F-4B16-B816-8DC8AE4E9BB8}" srcOrd="0" destOrd="0" presId="urn:microsoft.com/office/officeart/2008/layout/HorizontalMultiLevelHierarchy"/>
    <dgm:cxn modelId="{87531DEF-7649-4A7E-939F-366F49DF78D8}" type="presParOf" srcId="{EA59C2EE-A220-464A-9CC7-9B00E476FF07}" destId="{C7D5F0FB-E8BC-494B-8145-8D5E1EF8CF5B}" srcOrd="1" destOrd="0" presId="urn:microsoft.com/office/officeart/2008/layout/HorizontalMultiLevelHierarchy"/>
    <dgm:cxn modelId="{950D450B-B2C8-475D-BEC5-2E57068D2FAA}" type="presParOf" srcId="{508AEFBE-7DFB-459B-B5E7-FA62B85DFD7C}" destId="{AD9CB3F7-ED4F-4903-BFF2-BBAE19EC99D3}" srcOrd="2" destOrd="0" presId="urn:microsoft.com/office/officeart/2008/layout/HorizontalMultiLevelHierarchy"/>
    <dgm:cxn modelId="{D90CC921-5C4F-4BF3-9F2E-6EB6B8CEF540}" type="presParOf" srcId="{AD9CB3F7-ED4F-4903-BFF2-BBAE19EC99D3}" destId="{C51C40CB-EC26-44F9-B8FF-6C87D0659340}" srcOrd="0" destOrd="0" presId="urn:microsoft.com/office/officeart/2008/layout/HorizontalMultiLevelHierarchy"/>
    <dgm:cxn modelId="{D8639C1E-FC67-4308-8BB7-562F46C90BA8}" type="presParOf" srcId="{508AEFBE-7DFB-459B-B5E7-FA62B85DFD7C}" destId="{F5B51E60-3697-4079-AD1D-58DC0647E68A}" srcOrd="3" destOrd="0" presId="urn:microsoft.com/office/officeart/2008/layout/HorizontalMultiLevelHierarchy"/>
    <dgm:cxn modelId="{0FA8DC27-88FC-45F7-964E-DD5B81AD0EB8}" type="presParOf" srcId="{F5B51E60-3697-4079-AD1D-58DC0647E68A}" destId="{089F74ED-12A8-43A8-830C-EF8187406D5D}" srcOrd="0" destOrd="0" presId="urn:microsoft.com/office/officeart/2008/layout/HorizontalMultiLevelHierarchy"/>
    <dgm:cxn modelId="{D5B2CD55-7DD0-47F0-B6D1-9D12D2D4533D}" type="presParOf" srcId="{F5B51E60-3697-4079-AD1D-58DC0647E68A}" destId="{D82D38D6-0E12-482A-9033-28F4CEC07923}" srcOrd="1" destOrd="0" presId="urn:microsoft.com/office/officeart/2008/layout/HorizontalMultiLevelHierarchy"/>
    <dgm:cxn modelId="{81C6E096-230D-4E5E-9187-35DD5DF3D2A6}" type="presParOf" srcId="{508AEFBE-7DFB-459B-B5E7-FA62B85DFD7C}" destId="{541E6949-8B89-4AC6-BD92-6DDD6D83D1A5}" srcOrd="4" destOrd="0" presId="urn:microsoft.com/office/officeart/2008/layout/HorizontalMultiLevelHierarchy"/>
    <dgm:cxn modelId="{BCC6FFB4-2FDE-40BF-9F85-7CE9D6E2B06F}" type="presParOf" srcId="{541E6949-8B89-4AC6-BD92-6DDD6D83D1A5}" destId="{13DA5143-36F4-4FDB-AAE5-E4BFA3BAAE16}" srcOrd="0" destOrd="0" presId="urn:microsoft.com/office/officeart/2008/layout/HorizontalMultiLevelHierarchy"/>
    <dgm:cxn modelId="{C4130EB4-4472-4896-8D37-FC81DC59871A}" type="presParOf" srcId="{508AEFBE-7DFB-459B-B5E7-FA62B85DFD7C}" destId="{7C09C5D1-D8A5-4254-93B5-F8C2B30D38A6}" srcOrd="5" destOrd="0" presId="urn:microsoft.com/office/officeart/2008/layout/HorizontalMultiLevelHierarchy"/>
    <dgm:cxn modelId="{D9D8EB76-A20A-4ADA-A9EF-F9E0E9411AF7}" type="presParOf" srcId="{7C09C5D1-D8A5-4254-93B5-F8C2B30D38A6}" destId="{F5FB60E9-8B22-444F-938D-42555DDA7421}" srcOrd="0" destOrd="0" presId="urn:microsoft.com/office/officeart/2008/layout/HorizontalMultiLevelHierarchy"/>
    <dgm:cxn modelId="{6FBEED6B-E998-41B0-8F71-417E3B22E9E3}" type="presParOf" srcId="{7C09C5D1-D8A5-4254-93B5-F8C2B30D38A6}" destId="{E038B43C-658A-4631-9A98-2FCE15AB607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6E5ED28-2384-4AF2-8C5F-296DB7340C8F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82088ABF-7856-4F3D-A223-4B1DEE0467E1}">
      <dgm:prSet phldrT="[Texto]" custT="1"/>
      <dgm:spPr>
        <a:solidFill>
          <a:srgbClr val="FFC000"/>
        </a:solidFill>
      </dgm:spPr>
      <dgm:t>
        <a:bodyPr/>
        <a:lstStyle/>
        <a:p>
          <a:r>
            <a:rPr lang="es-CO" sz="3600" b="1" dirty="0"/>
            <a:t>HACER</a:t>
          </a:r>
        </a:p>
      </dgm:t>
    </dgm:pt>
    <dgm:pt modelId="{538DC359-A7BB-4CB1-A292-49F7B7439921}" type="parTrans" cxnId="{78A41494-61E7-4656-8864-BB4A156B1A1C}">
      <dgm:prSet/>
      <dgm:spPr/>
      <dgm:t>
        <a:bodyPr/>
        <a:lstStyle/>
        <a:p>
          <a:endParaRPr lang="es-CO"/>
        </a:p>
      </dgm:t>
    </dgm:pt>
    <dgm:pt modelId="{126076EE-1EBA-4DCC-982F-02BA851463A7}" type="sibTrans" cxnId="{78A41494-61E7-4656-8864-BB4A156B1A1C}">
      <dgm:prSet/>
      <dgm:spPr/>
      <dgm:t>
        <a:bodyPr/>
        <a:lstStyle/>
        <a:p>
          <a:endParaRPr lang="es-CO"/>
        </a:p>
      </dgm:t>
    </dgm:pt>
    <dgm:pt modelId="{2AC27402-C9CE-487F-96A4-EFAE26D3E962}">
      <dgm:prSet phldrT="[Texto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dirty="0"/>
            <a:t>Ejecutar lo Planea</a:t>
          </a:r>
        </a:p>
      </dgm:t>
    </dgm:pt>
    <dgm:pt modelId="{B3D6978B-412E-46FE-B373-5FD6D5D8F364}" type="parTrans" cxnId="{C3201FE0-6D71-42EF-890A-E3D9B31AF536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46BD805D-46FA-4F4C-AC43-19D926C37B72}" type="sibTrans" cxnId="{C3201FE0-6D71-42EF-890A-E3D9B31AF536}">
      <dgm:prSet/>
      <dgm:spPr/>
      <dgm:t>
        <a:bodyPr/>
        <a:lstStyle/>
        <a:p>
          <a:endParaRPr lang="es-CO"/>
        </a:p>
      </dgm:t>
    </dgm:pt>
    <dgm:pt modelId="{08D85E2D-3C8F-4CC8-9B77-EF04F9E1D9D5}">
      <dgm:prSet phldrT="[Texto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dirty="0"/>
            <a:t>Recolectar Todos los datos necesarios</a:t>
          </a:r>
        </a:p>
      </dgm:t>
    </dgm:pt>
    <dgm:pt modelId="{BE7C536C-7D61-4244-A0A3-ECCD89386B19}" type="parTrans" cxnId="{8C566715-E5FA-45A7-8A6F-FFAD63DCFFE9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BD2BF813-005F-4939-88D9-EDDC03CB17E8}" type="sibTrans" cxnId="{8C566715-E5FA-45A7-8A6F-FFAD63DCFFE9}">
      <dgm:prSet/>
      <dgm:spPr/>
      <dgm:t>
        <a:bodyPr/>
        <a:lstStyle/>
        <a:p>
          <a:endParaRPr lang="es-CO"/>
        </a:p>
      </dgm:t>
    </dgm:pt>
    <dgm:pt modelId="{C39272F8-2F4D-424D-9684-756E22DA052B}">
      <dgm:prSet phldrT="[Texto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dirty="0"/>
            <a:t>Documentar todo lo realizado y lo que no se pudo hacer</a:t>
          </a:r>
        </a:p>
      </dgm:t>
    </dgm:pt>
    <dgm:pt modelId="{E507DA0E-4DB3-4D1A-8A72-1574EDF4D193}" type="parTrans" cxnId="{C2021820-A99A-4C79-B362-AC90AF4B6A2C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A29F37F7-CFE2-4AB9-853E-E6D62D4CA48B}" type="sibTrans" cxnId="{C2021820-A99A-4C79-B362-AC90AF4B6A2C}">
      <dgm:prSet/>
      <dgm:spPr/>
      <dgm:t>
        <a:bodyPr/>
        <a:lstStyle/>
        <a:p>
          <a:endParaRPr lang="es-CO"/>
        </a:p>
      </dgm:t>
    </dgm:pt>
    <dgm:pt modelId="{A23BA74A-CE23-4255-952F-1AA9BD376D0C}" type="pres">
      <dgm:prSet presAssocID="{16E5ED28-2384-4AF2-8C5F-296DB7340C8F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5497CA5D-61E0-4AC5-A2D4-7283BCCDAF8E}" type="pres">
      <dgm:prSet presAssocID="{82088ABF-7856-4F3D-A223-4B1DEE0467E1}" presName="root1" presStyleCnt="0"/>
      <dgm:spPr/>
    </dgm:pt>
    <dgm:pt modelId="{06F1F1CA-D83F-461A-BFB8-21EBB87D3C01}" type="pres">
      <dgm:prSet presAssocID="{82088ABF-7856-4F3D-A223-4B1DEE0467E1}" presName="LevelOneTextNode" presStyleLbl="node0" presStyleIdx="0" presStyleCnt="1" custScaleX="72578" custScaleY="43237">
        <dgm:presLayoutVars>
          <dgm:chPref val="3"/>
        </dgm:presLayoutVars>
      </dgm:prSet>
      <dgm:spPr/>
    </dgm:pt>
    <dgm:pt modelId="{B30A7693-7441-4D0C-8213-BA37D0301C59}" type="pres">
      <dgm:prSet presAssocID="{82088ABF-7856-4F3D-A223-4B1DEE0467E1}" presName="level2hierChild" presStyleCnt="0"/>
      <dgm:spPr/>
    </dgm:pt>
    <dgm:pt modelId="{0B542C56-6941-49F2-942C-E1DDB9C07D0C}" type="pres">
      <dgm:prSet presAssocID="{B3D6978B-412E-46FE-B373-5FD6D5D8F364}" presName="conn2-1" presStyleLbl="parChTrans1D2" presStyleIdx="0" presStyleCnt="3"/>
      <dgm:spPr/>
    </dgm:pt>
    <dgm:pt modelId="{C67C902A-541F-4DE4-B145-D6AADD684F52}" type="pres">
      <dgm:prSet presAssocID="{B3D6978B-412E-46FE-B373-5FD6D5D8F364}" presName="connTx" presStyleLbl="parChTrans1D2" presStyleIdx="0" presStyleCnt="3"/>
      <dgm:spPr/>
    </dgm:pt>
    <dgm:pt modelId="{B94F2DBE-E03B-46C6-AB5E-9E87ED45D72E}" type="pres">
      <dgm:prSet presAssocID="{2AC27402-C9CE-487F-96A4-EFAE26D3E962}" presName="root2" presStyleCnt="0"/>
      <dgm:spPr/>
    </dgm:pt>
    <dgm:pt modelId="{BAF68CFB-A864-4216-A5BB-696DB4A30BC4}" type="pres">
      <dgm:prSet presAssocID="{2AC27402-C9CE-487F-96A4-EFAE26D3E962}" presName="LevelTwoTextNode" presStyleLbl="node2" presStyleIdx="0" presStyleCnt="3">
        <dgm:presLayoutVars>
          <dgm:chPref val="3"/>
        </dgm:presLayoutVars>
      </dgm:prSet>
      <dgm:spPr/>
    </dgm:pt>
    <dgm:pt modelId="{C3F3B40D-06F7-4745-A197-58F483C8DC43}" type="pres">
      <dgm:prSet presAssocID="{2AC27402-C9CE-487F-96A4-EFAE26D3E962}" presName="level3hierChild" presStyleCnt="0"/>
      <dgm:spPr/>
    </dgm:pt>
    <dgm:pt modelId="{5C18D76C-7A60-43AA-8F51-ADBFF6EFACC0}" type="pres">
      <dgm:prSet presAssocID="{BE7C536C-7D61-4244-A0A3-ECCD89386B19}" presName="conn2-1" presStyleLbl="parChTrans1D2" presStyleIdx="1" presStyleCnt="3"/>
      <dgm:spPr/>
    </dgm:pt>
    <dgm:pt modelId="{22CDF656-CF13-4845-855B-D8CE4DBB3150}" type="pres">
      <dgm:prSet presAssocID="{BE7C536C-7D61-4244-A0A3-ECCD89386B19}" presName="connTx" presStyleLbl="parChTrans1D2" presStyleIdx="1" presStyleCnt="3"/>
      <dgm:spPr/>
    </dgm:pt>
    <dgm:pt modelId="{C319E563-7559-4955-8832-88DE13E9B3ED}" type="pres">
      <dgm:prSet presAssocID="{08D85E2D-3C8F-4CC8-9B77-EF04F9E1D9D5}" presName="root2" presStyleCnt="0"/>
      <dgm:spPr/>
    </dgm:pt>
    <dgm:pt modelId="{F0602412-22AB-4507-8B23-AC8601862DD0}" type="pres">
      <dgm:prSet presAssocID="{08D85E2D-3C8F-4CC8-9B77-EF04F9E1D9D5}" presName="LevelTwoTextNode" presStyleLbl="node2" presStyleIdx="1" presStyleCnt="3" custScaleX="152151">
        <dgm:presLayoutVars>
          <dgm:chPref val="3"/>
        </dgm:presLayoutVars>
      </dgm:prSet>
      <dgm:spPr/>
    </dgm:pt>
    <dgm:pt modelId="{48031E27-92EE-49D2-A724-50F3C34E1E65}" type="pres">
      <dgm:prSet presAssocID="{08D85E2D-3C8F-4CC8-9B77-EF04F9E1D9D5}" presName="level3hierChild" presStyleCnt="0"/>
      <dgm:spPr/>
    </dgm:pt>
    <dgm:pt modelId="{F768356F-BFB7-488C-8B6C-BC622220EEE1}" type="pres">
      <dgm:prSet presAssocID="{E507DA0E-4DB3-4D1A-8A72-1574EDF4D193}" presName="conn2-1" presStyleLbl="parChTrans1D2" presStyleIdx="2" presStyleCnt="3"/>
      <dgm:spPr/>
    </dgm:pt>
    <dgm:pt modelId="{BF8DEC20-08A0-4CDE-9F0B-9A7871EEE0C0}" type="pres">
      <dgm:prSet presAssocID="{E507DA0E-4DB3-4D1A-8A72-1574EDF4D193}" presName="connTx" presStyleLbl="parChTrans1D2" presStyleIdx="2" presStyleCnt="3"/>
      <dgm:spPr/>
    </dgm:pt>
    <dgm:pt modelId="{661BFDF6-D204-4A94-ADB0-2171A5B83BDF}" type="pres">
      <dgm:prSet presAssocID="{C39272F8-2F4D-424D-9684-756E22DA052B}" presName="root2" presStyleCnt="0"/>
      <dgm:spPr/>
    </dgm:pt>
    <dgm:pt modelId="{831788DE-F23F-4690-B7FB-991EC7DEF7B0}" type="pres">
      <dgm:prSet presAssocID="{C39272F8-2F4D-424D-9684-756E22DA052B}" presName="LevelTwoTextNode" presStyleLbl="node2" presStyleIdx="2" presStyleCnt="3" custScaleX="178858">
        <dgm:presLayoutVars>
          <dgm:chPref val="3"/>
        </dgm:presLayoutVars>
      </dgm:prSet>
      <dgm:spPr/>
    </dgm:pt>
    <dgm:pt modelId="{B9099B2F-DA72-4646-BC0F-284BED0AC8BB}" type="pres">
      <dgm:prSet presAssocID="{C39272F8-2F4D-424D-9684-756E22DA052B}" presName="level3hierChild" presStyleCnt="0"/>
      <dgm:spPr/>
    </dgm:pt>
  </dgm:ptLst>
  <dgm:cxnLst>
    <dgm:cxn modelId="{C2021820-A99A-4C79-B362-AC90AF4B6A2C}" srcId="{82088ABF-7856-4F3D-A223-4B1DEE0467E1}" destId="{C39272F8-2F4D-424D-9684-756E22DA052B}" srcOrd="2" destOrd="0" parTransId="{E507DA0E-4DB3-4D1A-8A72-1574EDF4D193}" sibTransId="{A29F37F7-CFE2-4AB9-853E-E6D62D4CA48B}"/>
    <dgm:cxn modelId="{BCCF6E81-6631-410E-AB13-119FF98063AA}" type="presOf" srcId="{BE7C536C-7D61-4244-A0A3-ECCD89386B19}" destId="{5C18D76C-7A60-43AA-8F51-ADBFF6EFACC0}" srcOrd="0" destOrd="0" presId="urn:microsoft.com/office/officeart/2008/layout/HorizontalMultiLevelHierarchy"/>
    <dgm:cxn modelId="{3E338BC9-E290-4F7D-A535-AA6BB28ED966}" type="presOf" srcId="{BE7C536C-7D61-4244-A0A3-ECCD89386B19}" destId="{22CDF656-CF13-4845-855B-D8CE4DBB3150}" srcOrd="1" destOrd="0" presId="urn:microsoft.com/office/officeart/2008/layout/HorizontalMultiLevelHierarchy"/>
    <dgm:cxn modelId="{0AFA3597-D5B8-4583-B16D-6BF279083D18}" type="presOf" srcId="{E507DA0E-4DB3-4D1A-8A72-1574EDF4D193}" destId="{BF8DEC20-08A0-4CDE-9F0B-9A7871EEE0C0}" srcOrd="1" destOrd="0" presId="urn:microsoft.com/office/officeart/2008/layout/HorizontalMultiLevelHierarchy"/>
    <dgm:cxn modelId="{78A41494-61E7-4656-8864-BB4A156B1A1C}" srcId="{16E5ED28-2384-4AF2-8C5F-296DB7340C8F}" destId="{82088ABF-7856-4F3D-A223-4B1DEE0467E1}" srcOrd="0" destOrd="0" parTransId="{538DC359-A7BB-4CB1-A292-49F7B7439921}" sibTransId="{126076EE-1EBA-4DCC-982F-02BA851463A7}"/>
    <dgm:cxn modelId="{81BACE88-5B1F-48CE-AED9-91F95559322F}" type="presOf" srcId="{2AC27402-C9CE-487F-96A4-EFAE26D3E962}" destId="{BAF68CFB-A864-4216-A5BB-696DB4A30BC4}" srcOrd="0" destOrd="0" presId="urn:microsoft.com/office/officeart/2008/layout/HorizontalMultiLevelHierarchy"/>
    <dgm:cxn modelId="{BEAFAE37-F386-473A-A2D7-8A1FE27ED942}" type="presOf" srcId="{08D85E2D-3C8F-4CC8-9B77-EF04F9E1D9D5}" destId="{F0602412-22AB-4507-8B23-AC8601862DD0}" srcOrd="0" destOrd="0" presId="urn:microsoft.com/office/officeart/2008/layout/HorizontalMultiLevelHierarchy"/>
    <dgm:cxn modelId="{8C566715-E5FA-45A7-8A6F-FFAD63DCFFE9}" srcId="{82088ABF-7856-4F3D-A223-4B1DEE0467E1}" destId="{08D85E2D-3C8F-4CC8-9B77-EF04F9E1D9D5}" srcOrd="1" destOrd="0" parTransId="{BE7C536C-7D61-4244-A0A3-ECCD89386B19}" sibTransId="{BD2BF813-005F-4939-88D9-EDDC03CB17E8}"/>
    <dgm:cxn modelId="{C3201FE0-6D71-42EF-890A-E3D9B31AF536}" srcId="{82088ABF-7856-4F3D-A223-4B1DEE0467E1}" destId="{2AC27402-C9CE-487F-96A4-EFAE26D3E962}" srcOrd="0" destOrd="0" parTransId="{B3D6978B-412E-46FE-B373-5FD6D5D8F364}" sibTransId="{46BD805D-46FA-4F4C-AC43-19D926C37B72}"/>
    <dgm:cxn modelId="{550CA199-40B9-42F8-94EA-2AF83928B9BE}" type="presOf" srcId="{82088ABF-7856-4F3D-A223-4B1DEE0467E1}" destId="{06F1F1CA-D83F-461A-BFB8-21EBB87D3C01}" srcOrd="0" destOrd="0" presId="urn:microsoft.com/office/officeart/2008/layout/HorizontalMultiLevelHierarchy"/>
    <dgm:cxn modelId="{56F94CD7-604F-44DF-A997-E1C5306ACB44}" type="presOf" srcId="{B3D6978B-412E-46FE-B373-5FD6D5D8F364}" destId="{0B542C56-6941-49F2-942C-E1DDB9C07D0C}" srcOrd="0" destOrd="0" presId="urn:microsoft.com/office/officeart/2008/layout/HorizontalMultiLevelHierarchy"/>
    <dgm:cxn modelId="{E21EE442-EC35-4666-97FE-A1ED0033E842}" type="presOf" srcId="{C39272F8-2F4D-424D-9684-756E22DA052B}" destId="{831788DE-F23F-4690-B7FB-991EC7DEF7B0}" srcOrd="0" destOrd="0" presId="urn:microsoft.com/office/officeart/2008/layout/HorizontalMultiLevelHierarchy"/>
    <dgm:cxn modelId="{4F4E7C15-20CA-49D9-B5F9-6B822702CF2C}" type="presOf" srcId="{16E5ED28-2384-4AF2-8C5F-296DB7340C8F}" destId="{A23BA74A-CE23-4255-952F-1AA9BD376D0C}" srcOrd="0" destOrd="0" presId="urn:microsoft.com/office/officeart/2008/layout/HorizontalMultiLevelHierarchy"/>
    <dgm:cxn modelId="{5D736941-E93E-4A52-8319-3FF6F3E81D87}" type="presOf" srcId="{B3D6978B-412E-46FE-B373-5FD6D5D8F364}" destId="{C67C902A-541F-4DE4-B145-D6AADD684F52}" srcOrd="1" destOrd="0" presId="urn:microsoft.com/office/officeart/2008/layout/HorizontalMultiLevelHierarchy"/>
    <dgm:cxn modelId="{3F6338FA-FEC3-4D02-9D26-82287F00AE55}" type="presOf" srcId="{E507DA0E-4DB3-4D1A-8A72-1574EDF4D193}" destId="{F768356F-BFB7-488C-8B6C-BC622220EEE1}" srcOrd="0" destOrd="0" presId="urn:microsoft.com/office/officeart/2008/layout/HorizontalMultiLevelHierarchy"/>
    <dgm:cxn modelId="{4EA79BAB-1E21-43D1-A2E4-186FF3274DEE}" type="presParOf" srcId="{A23BA74A-CE23-4255-952F-1AA9BD376D0C}" destId="{5497CA5D-61E0-4AC5-A2D4-7283BCCDAF8E}" srcOrd="0" destOrd="0" presId="urn:microsoft.com/office/officeart/2008/layout/HorizontalMultiLevelHierarchy"/>
    <dgm:cxn modelId="{9E02A6FD-BDE2-4B47-9038-0F78FDE2AF65}" type="presParOf" srcId="{5497CA5D-61E0-4AC5-A2D4-7283BCCDAF8E}" destId="{06F1F1CA-D83F-461A-BFB8-21EBB87D3C01}" srcOrd="0" destOrd="0" presId="urn:microsoft.com/office/officeart/2008/layout/HorizontalMultiLevelHierarchy"/>
    <dgm:cxn modelId="{6026FF0B-2C98-4413-A8A8-27772F0099AB}" type="presParOf" srcId="{5497CA5D-61E0-4AC5-A2D4-7283BCCDAF8E}" destId="{B30A7693-7441-4D0C-8213-BA37D0301C59}" srcOrd="1" destOrd="0" presId="urn:microsoft.com/office/officeart/2008/layout/HorizontalMultiLevelHierarchy"/>
    <dgm:cxn modelId="{2A93C5DB-D310-4EAB-847E-BAC686E197E5}" type="presParOf" srcId="{B30A7693-7441-4D0C-8213-BA37D0301C59}" destId="{0B542C56-6941-49F2-942C-E1DDB9C07D0C}" srcOrd="0" destOrd="0" presId="urn:microsoft.com/office/officeart/2008/layout/HorizontalMultiLevelHierarchy"/>
    <dgm:cxn modelId="{27706FA8-96E4-4D79-98D3-800B27DF1095}" type="presParOf" srcId="{0B542C56-6941-49F2-942C-E1DDB9C07D0C}" destId="{C67C902A-541F-4DE4-B145-D6AADD684F52}" srcOrd="0" destOrd="0" presId="urn:microsoft.com/office/officeart/2008/layout/HorizontalMultiLevelHierarchy"/>
    <dgm:cxn modelId="{6E407E75-C735-4250-88F5-3F02F90AF3A4}" type="presParOf" srcId="{B30A7693-7441-4D0C-8213-BA37D0301C59}" destId="{B94F2DBE-E03B-46C6-AB5E-9E87ED45D72E}" srcOrd="1" destOrd="0" presId="urn:microsoft.com/office/officeart/2008/layout/HorizontalMultiLevelHierarchy"/>
    <dgm:cxn modelId="{6073A7D6-6A06-458C-A9E0-FF79FC322304}" type="presParOf" srcId="{B94F2DBE-E03B-46C6-AB5E-9E87ED45D72E}" destId="{BAF68CFB-A864-4216-A5BB-696DB4A30BC4}" srcOrd="0" destOrd="0" presId="urn:microsoft.com/office/officeart/2008/layout/HorizontalMultiLevelHierarchy"/>
    <dgm:cxn modelId="{702908D6-E01D-4620-BB19-13175D340490}" type="presParOf" srcId="{B94F2DBE-E03B-46C6-AB5E-9E87ED45D72E}" destId="{C3F3B40D-06F7-4745-A197-58F483C8DC43}" srcOrd="1" destOrd="0" presId="urn:microsoft.com/office/officeart/2008/layout/HorizontalMultiLevelHierarchy"/>
    <dgm:cxn modelId="{D7257460-57C6-455B-BDCB-DC5828CC79FE}" type="presParOf" srcId="{B30A7693-7441-4D0C-8213-BA37D0301C59}" destId="{5C18D76C-7A60-43AA-8F51-ADBFF6EFACC0}" srcOrd="2" destOrd="0" presId="urn:microsoft.com/office/officeart/2008/layout/HorizontalMultiLevelHierarchy"/>
    <dgm:cxn modelId="{8BDD5B7E-67C2-4289-B001-A63844CC9E37}" type="presParOf" srcId="{5C18D76C-7A60-43AA-8F51-ADBFF6EFACC0}" destId="{22CDF656-CF13-4845-855B-D8CE4DBB3150}" srcOrd="0" destOrd="0" presId="urn:microsoft.com/office/officeart/2008/layout/HorizontalMultiLevelHierarchy"/>
    <dgm:cxn modelId="{9995EFEE-1CAA-4F50-BE6E-8E72CAC60C19}" type="presParOf" srcId="{B30A7693-7441-4D0C-8213-BA37D0301C59}" destId="{C319E563-7559-4955-8832-88DE13E9B3ED}" srcOrd="3" destOrd="0" presId="urn:microsoft.com/office/officeart/2008/layout/HorizontalMultiLevelHierarchy"/>
    <dgm:cxn modelId="{01D12DE7-9403-4B10-A4A6-910C745D869B}" type="presParOf" srcId="{C319E563-7559-4955-8832-88DE13E9B3ED}" destId="{F0602412-22AB-4507-8B23-AC8601862DD0}" srcOrd="0" destOrd="0" presId="urn:microsoft.com/office/officeart/2008/layout/HorizontalMultiLevelHierarchy"/>
    <dgm:cxn modelId="{C21694F2-6EDD-4CC9-B1C4-5FC5E56E2D12}" type="presParOf" srcId="{C319E563-7559-4955-8832-88DE13E9B3ED}" destId="{48031E27-92EE-49D2-A724-50F3C34E1E65}" srcOrd="1" destOrd="0" presId="urn:microsoft.com/office/officeart/2008/layout/HorizontalMultiLevelHierarchy"/>
    <dgm:cxn modelId="{C0CAF8DD-9686-41B8-BFB1-FA3B005E9F71}" type="presParOf" srcId="{B30A7693-7441-4D0C-8213-BA37D0301C59}" destId="{F768356F-BFB7-488C-8B6C-BC622220EEE1}" srcOrd="4" destOrd="0" presId="urn:microsoft.com/office/officeart/2008/layout/HorizontalMultiLevelHierarchy"/>
    <dgm:cxn modelId="{99C4B3A2-963F-4600-938E-5C1912BF93ED}" type="presParOf" srcId="{F768356F-BFB7-488C-8B6C-BC622220EEE1}" destId="{BF8DEC20-08A0-4CDE-9F0B-9A7871EEE0C0}" srcOrd="0" destOrd="0" presId="urn:microsoft.com/office/officeart/2008/layout/HorizontalMultiLevelHierarchy"/>
    <dgm:cxn modelId="{FAA23F1C-A3F7-445C-AAAC-B9222AABEE66}" type="presParOf" srcId="{B30A7693-7441-4D0C-8213-BA37D0301C59}" destId="{661BFDF6-D204-4A94-ADB0-2171A5B83BDF}" srcOrd="5" destOrd="0" presId="urn:microsoft.com/office/officeart/2008/layout/HorizontalMultiLevelHierarchy"/>
    <dgm:cxn modelId="{ED5868EC-052D-43EA-AD46-F4CE49BECEB9}" type="presParOf" srcId="{661BFDF6-D204-4A94-ADB0-2171A5B83BDF}" destId="{831788DE-F23F-4690-B7FB-991EC7DEF7B0}" srcOrd="0" destOrd="0" presId="urn:microsoft.com/office/officeart/2008/layout/HorizontalMultiLevelHierarchy"/>
    <dgm:cxn modelId="{6E9FFA40-77DC-4CD9-A7BC-6FC842C03764}" type="presParOf" srcId="{661BFDF6-D204-4A94-ADB0-2171A5B83BDF}" destId="{B9099B2F-DA72-4646-BC0F-284BED0AC8BB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FF432D8-7066-49B4-811D-F1E1C1A2232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AFA1F8AD-0457-4F27-8424-BDB668F80AD0}">
      <dgm:prSet phldrT="[Texto]" custT="1"/>
      <dgm:spPr>
        <a:solidFill>
          <a:srgbClr val="FF0000"/>
        </a:solidFill>
      </dgm:spPr>
      <dgm:t>
        <a:bodyPr/>
        <a:lstStyle/>
        <a:p>
          <a:r>
            <a:rPr lang="es-CO" sz="3600" b="1" dirty="0"/>
            <a:t>VERIFICAR</a:t>
          </a:r>
        </a:p>
      </dgm:t>
    </dgm:pt>
    <dgm:pt modelId="{05B68BAE-616A-4EEB-8D23-12B36035586F}" type="parTrans" cxnId="{2C4300DB-5EFA-4CDC-B328-A2FFC9F52838}">
      <dgm:prSet/>
      <dgm:spPr/>
      <dgm:t>
        <a:bodyPr/>
        <a:lstStyle/>
        <a:p>
          <a:endParaRPr lang="es-CO"/>
        </a:p>
      </dgm:t>
    </dgm:pt>
    <dgm:pt modelId="{F8D63E52-65A5-4BFF-9E3B-6AA202FBE0C6}" type="sibTrans" cxnId="{2C4300DB-5EFA-4CDC-B328-A2FFC9F52838}">
      <dgm:prSet/>
      <dgm:spPr/>
      <dgm:t>
        <a:bodyPr/>
        <a:lstStyle/>
        <a:p>
          <a:endParaRPr lang="es-CO"/>
        </a:p>
      </dgm:t>
    </dgm:pt>
    <dgm:pt modelId="{601747D5-CE2F-485E-9D7A-8F3DC8729040}">
      <dgm:prSet phldrT="[Texto]" custT="1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sz="2400" dirty="0"/>
            <a:t>¿Se hizo lo planeado?</a:t>
          </a:r>
        </a:p>
      </dgm:t>
    </dgm:pt>
    <dgm:pt modelId="{4CE61C26-D436-436B-8228-AD0E50E3DE5B}" type="parTrans" cxnId="{586DCCC6-29DE-49CC-9C75-C9009774B32D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D88ECA1E-2A73-4BAF-A4D6-2593142A1E19}" type="sibTrans" cxnId="{586DCCC6-29DE-49CC-9C75-C9009774B32D}">
      <dgm:prSet/>
      <dgm:spPr/>
      <dgm:t>
        <a:bodyPr/>
        <a:lstStyle/>
        <a:p>
          <a:endParaRPr lang="es-CO"/>
        </a:p>
      </dgm:t>
    </dgm:pt>
    <dgm:pt modelId="{FF3AD6A2-739A-439D-A8B8-1C8E0D679861}">
      <dgm:prSet phldrT="[Texto]" custT="1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sz="2800" dirty="0"/>
            <a:t>¿Se lograron los resultados?</a:t>
          </a:r>
        </a:p>
      </dgm:t>
    </dgm:pt>
    <dgm:pt modelId="{05C4DA05-7F42-4B1F-A0DA-C7C9C23345D0}" type="parTrans" cxnId="{93E83226-5CF3-48F7-9554-50CCF761E72A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954A53E0-C84C-449F-80F8-0B53E55EAE39}" type="sibTrans" cxnId="{93E83226-5CF3-48F7-9554-50CCF761E72A}">
      <dgm:prSet/>
      <dgm:spPr/>
      <dgm:t>
        <a:bodyPr/>
        <a:lstStyle/>
        <a:p>
          <a:endParaRPr lang="es-CO"/>
        </a:p>
      </dgm:t>
    </dgm:pt>
    <dgm:pt modelId="{2945E1F0-FD5F-4A7D-B0F2-649FE6508B8A}">
      <dgm:prSet phldrT="[Texto]" custT="1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sz="2800" dirty="0"/>
            <a:t>¿Qué mecanismos se tienen para verificar el SG-SST)</a:t>
          </a:r>
        </a:p>
      </dgm:t>
    </dgm:pt>
    <dgm:pt modelId="{9EE62B16-D86A-4916-B4EA-38930603B340}" type="parTrans" cxnId="{50E7A758-B80E-45E4-A7AE-264621950624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BD8B8876-F01A-4923-8813-B11C1EAE24DA}" type="sibTrans" cxnId="{50E7A758-B80E-45E4-A7AE-264621950624}">
      <dgm:prSet/>
      <dgm:spPr/>
      <dgm:t>
        <a:bodyPr/>
        <a:lstStyle/>
        <a:p>
          <a:endParaRPr lang="es-CO"/>
        </a:p>
      </dgm:t>
    </dgm:pt>
    <dgm:pt modelId="{A567AC12-2A0A-4370-A6AA-763976D879A9}">
      <dgm:prSet phldrT="[Texto]" custT="1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sz="2400" dirty="0"/>
            <a:t>¿Qué impactos se logro en cuanto accidentalidad y enfermedades laborales?</a:t>
          </a:r>
        </a:p>
      </dgm:t>
    </dgm:pt>
    <dgm:pt modelId="{5EB12D4F-3FA4-4960-A463-BD781A59CE68}" type="parTrans" cxnId="{B7C7F3C1-E3CE-4E73-BA7F-FB4AF0652418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81026A4E-05AD-4C4B-8898-9931A51F69AF}" type="sibTrans" cxnId="{B7C7F3C1-E3CE-4E73-BA7F-FB4AF0652418}">
      <dgm:prSet/>
      <dgm:spPr/>
      <dgm:t>
        <a:bodyPr/>
        <a:lstStyle/>
        <a:p>
          <a:endParaRPr lang="es-CO"/>
        </a:p>
      </dgm:t>
    </dgm:pt>
    <dgm:pt modelId="{D6537A55-A0B4-445D-9C78-3D4A5A4AE902}" type="pres">
      <dgm:prSet presAssocID="{2FF432D8-7066-49B4-811D-F1E1C1A22320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61E6896-0403-4165-A309-034F70F8240D}" type="pres">
      <dgm:prSet presAssocID="{AFA1F8AD-0457-4F27-8424-BDB668F80AD0}" presName="root1" presStyleCnt="0"/>
      <dgm:spPr/>
    </dgm:pt>
    <dgm:pt modelId="{706B9403-33D6-4282-8435-FE7551D202B9}" type="pres">
      <dgm:prSet presAssocID="{AFA1F8AD-0457-4F27-8424-BDB668F80AD0}" presName="LevelOneTextNode" presStyleLbl="node0" presStyleIdx="0" presStyleCnt="1" custScaleX="70872" custScaleY="52966" custLinFactNeighborX="-40716" custLinFactNeighborY="725">
        <dgm:presLayoutVars>
          <dgm:chPref val="3"/>
        </dgm:presLayoutVars>
      </dgm:prSet>
      <dgm:spPr/>
    </dgm:pt>
    <dgm:pt modelId="{8A8EE937-21E4-49E7-AF7C-412B58ECE97C}" type="pres">
      <dgm:prSet presAssocID="{AFA1F8AD-0457-4F27-8424-BDB668F80AD0}" presName="level2hierChild" presStyleCnt="0"/>
      <dgm:spPr/>
    </dgm:pt>
    <dgm:pt modelId="{7BCF9205-A8EB-4E12-B8AD-946944371A2B}" type="pres">
      <dgm:prSet presAssocID="{4CE61C26-D436-436B-8228-AD0E50E3DE5B}" presName="conn2-1" presStyleLbl="parChTrans1D2" presStyleIdx="0" presStyleCnt="4" custScaleX="1737155"/>
      <dgm:spPr/>
    </dgm:pt>
    <dgm:pt modelId="{AA43A0D9-AC24-4B80-9C30-44E40240FA18}" type="pres">
      <dgm:prSet presAssocID="{4CE61C26-D436-436B-8228-AD0E50E3DE5B}" presName="connTx" presStyleLbl="parChTrans1D2" presStyleIdx="0" presStyleCnt="4"/>
      <dgm:spPr/>
    </dgm:pt>
    <dgm:pt modelId="{B834E42F-E2C5-4980-9E74-71A92E85A98A}" type="pres">
      <dgm:prSet presAssocID="{601747D5-CE2F-485E-9D7A-8F3DC8729040}" presName="root2" presStyleCnt="0"/>
      <dgm:spPr/>
    </dgm:pt>
    <dgm:pt modelId="{FF526EFA-10DB-4D9A-8134-9B1409A45576}" type="pres">
      <dgm:prSet presAssocID="{601747D5-CE2F-485E-9D7A-8F3DC8729040}" presName="LevelTwoTextNode" presStyleLbl="node2" presStyleIdx="0" presStyleCnt="4" custScaleX="96642" custLinFactNeighborX="-12413" custLinFactNeighborY="3817">
        <dgm:presLayoutVars>
          <dgm:chPref val="3"/>
        </dgm:presLayoutVars>
      </dgm:prSet>
      <dgm:spPr/>
    </dgm:pt>
    <dgm:pt modelId="{A40389B3-BD7F-4CA8-9F56-966B18F97C49}" type="pres">
      <dgm:prSet presAssocID="{601747D5-CE2F-485E-9D7A-8F3DC8729040}" presName="level3hierChild" presStyleCnt="0"/>
      <dgm:spPr/>
    </dgm:pt>
    <dgm:pt modelId="{774B921D-E8A5-4F8D-B598-CCB77FAD1EDA}" type="pres">
      <dgm:prSet presAssocID="{05C4DA05-7F42-4B1F-A0DA-C7C9C23345D0}" presName="conn2-1" presStyleLbl="parChTrans1D2" presStyleIdx="1" presStyleCnt="4" custScaleX="1737155"/>
      <dgm:spPr/>
    </dgm:pt>
    <dgm:pt modelId="{CB4FFAC0-6C6E-4D75-B231-345F8845D375}" type="pres">
      <dgm:prSet presAssocID="{05C4DA05-7F42-4B1F-A0DA-C7C9C23345D0}" presName="connTx" presStyleLbl="parChTrans1D2" presStyleIdx="1" presStyleCnt="4"/>
      <dgm:spPr/>
    </dgm:pt>
    <dgm:pt modelId="{E66D9110-EFCF-446D-A714-BCE2C2AE37A9}" type="pres">
      <dgm:prSet presAssocID="{FF3AD6A2-739A-439D-A8B8-1C8E0D679861}" presName="root2" presStyleCnt="0"/>
      <dgm:spPr/>
    </dgm:pt>
    <dgm:pt modelId="{0A0F9A44-AD33-4543-BFE4-AC2C76E562A7}" type="pres">
      <dgm:prSet presAssocID="{FF3AD6A2-739A-439D-A8B8-1C8E0D679861}" presName="LevelTwoTextNode" presStyleLbl="node2" presStyleIdx="1" presStyleCnt="4" custScaleX="96642" custLinFactNeighborX="-12413" custLinFactNeighborY="3817">
        <dgm:presLayoutVars>
          <dgm:chPref val="3"/>
        </dgm:presLayoutVars>
      </dgm:prSet>
      <dgm:spPr/>
    </dgm:pt>
    <dgm:pt modelId="{6BFEE0A2-C083-4F22-B251-761473910A04}" type="pres">
      <dgm:prSet presAssocID="{FF3AD6A2-739A-439D-A8B8-1C8E0D679861}" presName="level3hierChild" presStyleCnt="0"/>
      <dgm:spPr/>
    </dgm:pt>
    <dgm:pt modelId="{0004D221-1212-4A7F-9752-6FE3443461F7}" type="pres">
      <dgm:prSet presAssocID="{9EE62B16-D86A-4916-B4EA-38930603B340}" presName="conn2-1" presStyleLbl="parChTrans1D2" presStyleIdx="2" presStyleCnt="4" custScaleX="1737155"/>
      <dgm:spPr/>
    </dgm:pt>
    <dgm:pt modelId="{7E949625-21F7-44B4-9B10-C4CFDD006B74}" type="pres">
      <dgm:prSet presAssocID="{9EE62B16-D86A-4916-B4EA-38930603B340}" presName="connTx" presStyleLbl="parChTrans1D2" presStyleIdx="2" presStyleCnt="4"/>
      <dgm:spPr/>
    </dgm:pt>
    <dgm:pt modelId="{FF624A09-B43A-49B0-9EFF-774838D7BD87}" type="pres">
      <dgm:prSet presAssocID="{2945E1F0-FD5F-4A7D-B0F2-649FE6508B8A}" presName="root2" presStyleCnt="0"/>
      <dgm:spPr/>
    </dgm:pt>
    <dgm:pt modelId="{BB2767C6-D880-4F59-BFE6-1F915AC9CC08}" type="pres">
      <dgm:prSet presAssocID="{2945E1F0-FD5F-4A7D-B0F2-649FE6508B8A}" presName="LevelTwoTextNode" presStyleLbl="node2" presStyleIdx="2" presStyleCnt="4" custScaleX="160750" custLinFactNeighborX="-12413" custLinFactNeighborY="3817">
        <dgm:presLayoutVars>
          <dgm:chPref val="3"/>
        </dgm:presLayoutVars>
      </dgm:prSet>
      <dgm:spPr/>
    </dgm:pt>
    <dgm:pt modelId="{42361AF1-69EF-4D7A-8ED6-5955CA311D70}" type="pres">
      <dgm:prSet presAssocID="{2945E1F0-FD5F-4A7D-B0F2-649FE6508B8A}" presName="level3hierChild" presStyleCnt="0"/>
      <dgm:spPr/>
    </dgm:pt>
    <dgm:pt modelId="{14CE5E52-9231-4D3C-9524-67EA8F8624D8}" type="pres">
      <dgm:prSet presAssocID="{5EB12D4F-3FA4-4960-A463-BD781A59CE68}" presName="conn2-1" presStyleLbl="parChTrans1D2" presStyleIdx="3" presStyleCnt="4" custScaleX="1737155"/>
      <dgm:spPr/>
    </dgm:pt>
    <dgm:pt modelId="{B85109A7-B027-4451-93AF-53DE26D721BB}" type="pres">
      <dgm:prSet presAssocID="{5EB12D4F-3FA4-4960-A463-BD781A59CE68}" presName="connTx" presStyleLbl="parChTrans1D2" presStyleIdx="3" presStyleCnt="4"/>
      <dgm:spPr/>
    </dgm:pt>
    <dgm:pt modelId="{B36C8516-6869-4F8F-8999-23D866D62483}" type="pres">
      <dgm:prSet presAssocID="{A567AC12-2A0A-4370-A6AA-763976D879A9}" presName="root2" presStyleCnt="0"/>
      <dgm:spPr/>
    </dgm:pt>
    <dgm:pt modelId="{073317DA-1BF6-4503-8C12-C2CA9FC6C8B9}" type="pres">
      <dgm:prSet presAssocID="{A567AC12-2A0A-4370-A6AA-763976D879A9}" presName="LevelTwoTextNode" presStyleLbl="node2" presStyleIdx="3" presStyleCnt="4" custScaleX="172387" custLinFactNeighborX="-12413" custLinFactNeighborY="3817">
        <dgm:presLayoutVars>
          <dgm:chPref val="3"/>
        </dgm:presLayoutVars>
      </dgm:prSet>
      <dgm:spPr/>
    </dgm:pt>
    <dgm:pt modelId="{2FDED244-0064-4B79-A166-C2D7641767F8}" type="pres">
      <dgm:prSet presAssocID="{A567AC12-2A0A-4370-A6AA-763976D879A9}" presName="level3hierChild" presStyleCnt="0"/>
      <dgm:spPr/>
    </dgm:pt>
  </dgm:ptLst>
  <dgm:cxnLst>
    <dgm:cxn modelId="{8517B0A4-3C80-4CF0-BA19-A3D1870A3668}" type="presOf" srcId="{9EE62B16-D86A-4916-B4EA-38930603B340}" destId="{0004D221-1212-4A7F-9752-6FE3443461F7}" srcOrd="0" destOrd="0" presId="urn:microsoft.com/office/officeart/2008/layout/HorizontalMultiLevelHierarchy"/>
    <dgm:cxn modelId="{BDE97455-72A6-480D-8A98-D0FD899DB767}" type="presOf" srcId="{4CE61C26-D436-436B-8228-AD0E50E3DE5B}" destId="{AA43A0D9-AC24-4B80-9C30-44E40240FA18}" srcOrd="1" destOrd="0" presId="urn:microsoft.com/office/officeart/2008/layout/HorizontalMultiLevelHierarchy"/>
    <dgm:cxn modelId="{2C4300DB-5EFA-4CDC-B328-A2FFC9F52838}" srcId="{2FF432D8-7066-49B4-811D-F1E1C1A22320}" destId="{AFA1F8AD-0457-4F27-8424-BDB668F80AD0}" srcOrd="0" destOrd="0" parTransId="{05B68BAE-616A-4EEB-8D23-12B36035586F}" sibTransId="{F8D63E52-65A5-4BFF-9E3B-6AA202FBE0C6}"/>
    <dgm:cxn modelId="{536D7757-7E3C-45E0-84B4-B887B0009232}" type="presOf" srcId="{05C4DA05-7F42-4B1F-A0DA-C7C9C23345D0}" destId="{CB4FFAC0-6C6E-4D75-B231-345F8845D375}" srcOrd="1" destOrd="0" presId="urn:microsoft.com/office/officeart/2008/layout/HorizontalMultiLevelHierarchy"/>
    <dgm:cxn modelId="{BB2B9F67-E6E1-4111-A298-D62DA6DA0657}" type="presOf" srcId="{601747D5-CE2F-485E-9D7A-8F3DC8729040}" destId="{FF526EFA-10DB-4D9A-8134-9B1409A45576}" srcOrd="0" destOrd="0" presId="urn:microsoft.com/office/officeart/2008/layout/HorizontalMultiLevelHierarchy"/>
    <dgm:cxn modelId="{029C95AF-614A-4458-891E-7A589D279C82}" type="presOf" srcId="{4CE61C26-D436-436B-8228-AD0E50E3DE5B}" destId="{7BCF9205-A8EB-4E12-B8AD-946944371A2B}" srcOrd="0" destOrd="0" presId="urn:microsoft.com/office/officeart/2008/layout/HorizontalMultiLevelHierarchy"/>
    <dgm:cxn modelId="{36BA9E6A-DC08-4678-800C-F5B2BF4AE5AF}" type="presOf" srcId="{A567AC12-2A0A-4370-A6AA-763976D879A9}" destId="{073317DA-1BF6-4503-8C12-C2CA9FC6C8B9}" srcOrd="0" destOrd="0" presId="urn:microsoft.com/office/officeart/2008/layout/HorizontalMultiLevelHierarchy"/>
    <dgm:cxn modelId="{5024FEA3-77F4-4F2B-BA29-3D73132C7F19}" type="presOf" srcId="{5EB12D4F-3FA4-4960-A463-BD781A59CE68}" destId="{B85109A7-B027-4451-93AF-53DE26D721BB}" srcOrd="1" destOrd="0" presId="urn:microsoft.com/office/officeart/2008/layout/HorizontalMultiLevelHierarchy"/>
    <dgm:cxn modelId="{C420C359-52C6-41F7-BEC4-7A13083C2707}" type="presOf" srcId="{05C4DA05-7F42-4B1F-A0DA-C7C9C23345D0}" destId="{774B921D-E8A5-4F8D-B598-CCB77FAD1EDA}" srcOrd="0" destOrd="0" presId="urn:microsoft.com/office/officeart/2008/layout/HorizontalMultiLevelHierarchy"/>
    <dgm:cxn modelId="{B7C7F3C1-E3CE-4E73-BA7F-FB4AF0652418}" srcId="{AFA1F8AD-0457-4F27-8424-BDB668F80AD0}" destId="{A567AC12-2A0A-4370-A6AA-763976D879A9}" srcOrd="3" destOrd="0" parTransId="{5EB12D4F-3FA4-4960-A463-BD781A59CE68}" sibTransId="{81026A4E-05AD-4C4B-8898-9931A51F69AF}"/>
    <dgm:cxn modelId="{3CFD6D92-11D0-497F-8876-54F52CE1D86D}" type="presOf" srcId="{5EB12D4F-3FA4-4960-A463-BD781A59CE68}" destId="{14CE5E52-9231-4D3C-9524-67EA8F8624D8}" srcOrd="0" destOrd="0" presId="urn:microsoft.com/office/officeart/2008/layout/HorizontalMultiLevelHierarchy"/>
    <dgm:cxn modelId="{E88C54A1-965A-4924-A249-AB5DDA5841C4}" type="presOf" srcId="{2FF432D8-7066-49B4-811D-F1E1C1A22320}" destId="{D6537A55-A0B4-445D-9C78-3D4A5A4AE902}" srcOrd="0" destOrd="0" presId="urn:microsoft.com/office/officeart/2008/layout/HorizontalMultiLevelHierarchy"/>
    <dgm:cxn modelId="{5FE24AFC-B272-45FC-AB10-C47EC95E78BA}" type="presOf" srcId="{AFA1F8AD-0457-4F27-8424-BDB668F80AD0}" destId="{706B9403-33D6-4282-8435-FE7551D202B9}" srcOrd="0" destOrd="0" presId="urn:microsoft.com/office/officeart/2008/layout/HorizontalMultiLevelHierarchy"/>
    <dgm:cxn modelId="{93E83226-5CF3-48F7-9554-50CCF761E72A}" srcId="{AFA1F8AD-0457-4F27-8424-BDB668F80AD0}" destId="{FF3AD6A2-739A-439D-A8B8-1C8E0D679861}" srcOrd="1" destOrd="0" parTransId="{05C4DA05-7F42-4B1F-A0DA-C7C9C23345D0}" sibTransId="{954A53E0-C84C-449F-80F8-0B53E55EAE39}"/>
    <dgm:cxn modelId="{586DCCC6-29DE-49CC-9C75-C9009774B32D}" srcId="{AFA1F8AD-0457-4F27-8424-BDB668F80AD0}" destId="{601747D5-CE2F-485E-9D7A-8F3DC8729040}" srcOrd="0" destOrd="0" parTransId="{4CE61C26-D436-436B-8228-AD0E50E3DE5B}" sibTransId="{D88ECA1E-2A73-4BAF-A4D6-2593142A1E19}"/>
    <dgm:cxn modelId="{50E7A758-B80E-45E4-A7AE-264621950624}" srcId="{AFA1F8AD-0457-4F27-8424-BDB668F80AD0}" destId="{2945E1F0-FD5F-4A7D-B0F2-649FE6508B8A}" srcOrd="2" destOrd="0" parTransId="{9EE62B16-D86A-4916-B4EA-38930603B340}" sibTransId="{BD8B8876-F01A-4923-8813-B11C1EAE24DA}"/>
    <dgm:cxn modelId="{2761D3D6-1BAD-48CE-8556-A654EF80AA18}" type="presOf" srcId="{FF3AD6A2-739A-439D-A8B8-1C8E0D679861}" destId="{0A0F9A44-AD33-4543-BFE4-AC2C76E562A7}" srcOrd="0" destOrd="0" presId="urn:microsoft.com/office/officeart/2008/layout/HorizontalMultiLevelHierarchy"/>
    <dgm:cxn modelId="{A6C9F211-AE83-4199-A1EE-97E1B5F14B70}" type="presOf" srcId="{2945E1F0-FD5F-4A7D-B0F2-649FE6508B8A}" destId="{BB2767C6-D880-4F59-BFE6-1F915AC9CC08}" srcOrd="0" destOrd="0" presId="urn:microsoft.com/office/officeart/2008/layout/HorizontalMultiLevelHierarchy"/>
    <dgm:cxn modelId="{D91760C8-4BD7-49AA-B71D-A4E6E980CDCD}" type="presOf" srcId="{9EE62B16-D86A-4916-B4EA-38930603B340}" destId="{7E949625-21F7-44B4-9B10-C4CFDD006B74}" srcOrd="1" destOrd="0" presId="urn:microsoft.com/office/officeart/2008/layout/HorizontalMultiLevelHierarchy"/>
    <dgm:cxn modelId="{093A69F3-55A4-41E5-952A-79A12A4ABF6D}" type="presParOf" srcId="{D6537A55-A0B4-445D-9C78-3D4A5A4AE902}" destId="{F61E6896-0403-4165-A309-034F70F8240D}" srcOrd="0" destOrd="0" presId="urn:microsoft.com/office/officeart/2008/layout/HorizontalMultiLevelHierarchy"/>
    <dgm:cxn modelId="{A01ED24F-9AFC-4F12-9CAD-96C0003EC9C8}" type="presParOf" srcId="{F61E6896-0403-4165-A309-034F70F8240D}" destId="{706B9403-33D6-4282-8435-FE7551D202B9}" srcOrd="0" destOrd="0" presId="urn:microsoft.com/office/officeart/2008/layout/HorizontalMultiLevelHierarchy"/>
    <dgm:cxn modelId="{ADE4B702-AD4F-459E-8BB3-C71FA6FE00B1}" type="presParOf" srcId="{F61E6896-0403-4165-A309-034F70F8240D}" destId="{8A8EE937-21E4-49E7-AF7C-412B58ECE97C}" srcOrd="1" destOrd="0" presId="urn:microsoft.com/office/officeart/2008/layout/HorizontalMultiLevelHierarchy"/>
    <dgm:cxn modelId="{4DBAA3F8-286D-4B74-8E22-047BE6A58366}" type="presParOf" srcId="{8A8EE937-21E4-49E7-AF7C-412B58ECE97C}" destId="{7BCF9205-A8EB-4E12-B8AD-946944371A2B}" srcOrd="0" destOrd="0" presId="urn:microsoft.com/office/officeart/2008/layout/HorizontalMultiLevelHierarchy"/>
    <dgm:cxn modelId="{3BF46BF0-6CA8-459D-9866-05FDD4862822}" type="presParOf" srcId="{7BCF9205-A8EB-4E12-B8AD-946944371A2B}" destId="{AA43A0D9-AC24-4B80-9C30-44E40240FA18}" srcOrd="0" destOrd="0" presId="urn:microsoft.com/office/officeart/2008/layout/HorizontalMultiLevelHierarchy"/>
    <dgm:cxn modelId="{B21BB4AA-719C-4E07-BEA6-6EC3310FC5B3}" type="presParOf" srcId="{8A8EE937-21E4-49E7-AF7C-412B58ECE97C}" destId="{B834E42F-E2C5-4980-9E74-71A92E85A98A}" srcOrd="1" destOrd="0" presId="urn:microsoft.com/office/officeart/2008/layout/HorizontalMultiLevelHierarchy"/>
    <dgm:cxn modelId="{4D0A40AE-B1BA-4B03-9156-63DECEF8086C}" type="presParOf" srcId="{B834E42F-E2C5-4980-9E74-71A92E85A98A}" destId="{FF526EFA-10DB-4D9A-8134-9B1409A45576}" srcOrd="0" destOrd="0" presId="urn:microsoft.com/office/officeart/2008/layout/HorizontalMultiLevelHierarchy"/>
    <dgm:cxn modelId="{E871809E-E62B-4EB8-9F10-68C2D2FE17F7}" type="presParOf" srcId="{B834E42F-E2C5-4980-9E74-71A92E85A98A}" destId="{A40389B3-BD7F-4CA8-9F56-966B18F97C49}" srcOrd="1" destOrd="0" presId="urn:microsoft.com/office/officeart/2008/layout/HorizontalMultiLevelHierarchy"/>
    <dgm:cxn modelId="{1B0264B2-4AFD-426F-97F2-B723B3B64253}" type="presParOf" srcId="{8A8EE937-21E4-49E7-AF7C-412B58ECE97C}" destId="{774B921D-E8A5-4F8D-B598-CCB77FAD1EDA}" srcOrd="2" destOrd="0" presId="urn:microsoft.com/office/officeart/2008/layout/HorizontalMultiLevelHierarchy"/>
    <dgm:cxn modelId="{87BCC5C1-5A52-44D4-9208-55F5B35D7936}" type="presParOf" srcId="{774B921D-E8A5-4F8D-B598-CCB77FAD1EDA}" destId="{CB4FFAC0-6C6E-4D75-B231-345F8845D375}" srcOrd="0" destOrd="0" presId="urn:microsoft.com/office/officeart/2008/layout/HorizontalMultiLevelHierarchy"/>
    <dgm:cxn modelId="{A4214E17-09E9-4939-B5EA-A937A41FFE76}" type="presParOf" srcId="{8A8EE937-21E4-49E7-AF7C-412B58ECE97C}" destId="{E66D9110-EFCF-446D-A714-BCE2C2AE37A9}" srcOrd="3" destOrd="0" presId="urn:microsoft.com/office/officeart/2008/layout/HorizontalMultiLevelHierarchy"/>
    <dgm:cxn modelId="{6915571E-259B-4AF9-A320-6D52D3B0182A}" type="presParOf" srcId="{E66D9110-EFCF-446D-A714-BCE2C2AE37A9}" destId="{0A0F9A44-AD33-4543-BFE4-AC2C76E562A7}" srcOrd="0" destOrd="0" presId="urn:microsoft.com/office/officeart/2008/layout/HorizontalMultiLevelHierarchy"/>
    <dgm:cxn modelId="{E2AF8EBB-ADBD-4257-AA37-6F76E7FA2E02}" type="presParOf" srcId="{E66D9110-EFCF-446D-A714-BCE2C2AE37A9}" destId="{6BFEE0A2-C083-4F22-B251-761473910A04}" srcOrd="1" destOrd="0" presId="urn:microsoft.com/office/officeart/2008/layout/HorizontalMultiLevelHierarchy"/>
    <dgm:cxn modelId="{11FAE4AA-2300-4501-AF74-25664E7033E0}" type="presParOf" srcId="{8A8EE937-21E4-49E7-AF7C-412B58ECE97C}" destId="{0004D221-1212-4A7F-9752-6FE3443461F7}" srcOrd="4" destOrd="0" presId="urn:microsoft.com/office/officeart/2008/layout/HorizontalMultiLevelHierarchy"/>
    <dgm:cxn modelId="{CF6A8CFC-E53F-4E76-BBC7-270A6DB60CF5}" type="presParOf" srcId="{0004D221-1212-4A7F-9752-6FE3443461F7}" destId="{7E949625-21F7-44B4-9B10-C4CFDD006B74}" srcOrd="0" destOrd="0" presId="urn:microsoft.com/office/officeart/2008/layout/HorizontalMultiLevelHierarchy"/>
    <dgm:cxn modelId="{7897E580-854F-4558-9079-83A5F65253B8}" type="presParOf" srcId="{8A8EE937-21E4-49E7-AF7C-412B58ECE97C}" destId="{FF624A09-B43A-49B0-9EFF-774838D7BD87}" srcOrd="5" destOrd="0" presId="urn:microsoft.com/office/officeart/2008/layout/HorizontalMultiLevelHierarchy"/>
    <dgm:cxn modelId="{8E7D06D7-2B11-42C7-BB30-422917667097}" type="presParOf" srcId="{FF624A09-B43A-49B0-9EFF-774838D7BD87}" destId="{BB2767C6-D880-4F59-BFE6-1F915AC9CC08}" srcOrd="0" destOrd="0" presId="urn:microsoft.com/office/officeart/2008/layout/HorizontalMultiLevelHierarchy"/>
    <dgm:cxn modelId="{CE4844A9-AFA1-4034-9E2E-AA0D34A46121}" type="presParOf" srcId="{FF624A09-B43A-49B0-9EFF-774838D7BD87}" destId="{42361AF1-69EF-4D7A-8ED6-5955CA311D70}" srcOrd="1" destOrd="0" presId="urn:microsoft.com/office/officeart/2008/layout/HorizontalMultiLevelHierarchy"/>
    <dgm:cxn modelId="{DEAD03AB-FF2C-4710-A8CC-031924EFD0D6}" type="presParOf" srcId="{8A8EE937-21E4-49E7-AF7C-412B58ECE97C}" destId="{14CE5E52-9231-4D3C-9524-67EA8F8624D8}" srcOrd="6" destOrd="0" presId="urn:microsoft.com/office/officeart/2008/layout/HorizontalMultiLevelHierarchy"/>
    <dgm:cxn modelId="{85546F72-F248-4D46-AAFA-4AFD53E50781}" type="presParOf" srcId="{14CE5E52-9231-4D3C-9524-67EA8F8624D8}" destId="{B85109A7-B027-4451-93AF-53DE26D721BB}" srcOrd="0" destOrd="0" presId="urn:microsoft.com/office/officeart/2008/layout/HorizontalMultiLevelHierarchy"/>
    <dgm:cxn modelId="{129EE9C5-651D-4AE2-81B1-AAFEAD002057}" type="presParOf" srcId="{8A8EE937-21E4-49E7-AF7C-412B58ECE97C}" destId="{B36C8516-6869-4F8F-8999-23D866D62483}" srcOrd="7" destOrd="0" presId="urn:microsoft.com/office/officeart/2008/layout/HorizontalMultiLevelHierarchy"/>
    <dgm:cxn modelId="{E0D7C0D7-1481-47B9-833B-49652DAC4DA5}" type="presParOf" srcId="{B36C8516-6869-4F8F-8999-23D866D62483}" destId="{073317DA-1BF6-4503-8C12-C2CA9FC6C8B9}" srcOrd="0" destOrd="0" presId="urn:microsoft.com/office/officeart/2008/layout/HorizontalMultiLevelHierarchy"/>
    <dgm:cxn modelId="{59F83AA9-0CDB-4FD3-AD35-4BB3C0313A1B}" type="presParOf" srcId="{B36C8516-6869-4F8F-8999-23D866D62483}" destId="{2FDED244-0064-4B79-A166-C2D7641767F8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FF432D8-7066-49B4-811D-F1E1C1A2232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AFA1F8AD-0457-4F27-8424-BDB668F80AD0}">
      <dgm:prSet phldrT="[Texto]" custT="1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s-CO" sz="3600" b="1" dirty="0"/>
            <a:t>ACTUAR</a:t>
          </a:r>
        </a:p>
      </dgm:t>
    </dgm:pt>
    <dgm:pt modelId="{05B68BAE-616A-4EEB-8D23-12B36035586F}" type="parTrans" cxnId="{2C4300DB-5EFA-4CDC-B328-A2FFC9F52838}">
      <dgm:prSet/>
      <dgm:spPr/>
      <dgm:t>
        <a:bodyPr/>
        <a:lstStyle/>
        <a:p>
          <a:endParaRPr lang="es-CO"/>
        </a:p>
      </dgm:t>
    </dgm:pt>
    <dgm:pt modelId="{F8D63E52-65A5-4BFF-9E3B-6AA202FBE0C6}" type="sibTrans" cxnId="{2C4300DB-5EFA-4CDC-B328-A2FFC9F52838}">
      <dgm:prSet/>
      <dgm:spPr/>
      <dgm:t>
        <a:bodyPr/>
        <a:lstStyle/>
        <a:p>
          <a:endParaRPr lang="es-CO"/>
        </a:p>
      </dgm:t>
    </dgm:pt>
    <dgm:pt modelId="{601747D5-CE2F-485E-9D7A-8F3DC8729040}">
      <dgm:prSet phldrT="[Texto]" custT="1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sz="2800" dirty="0"/>
            <a:t>¿Qué aprendimos?</a:t>
          </a:r>
        </a:p>
      </dgm:t>
    </dgm:pt>
    <dgm:pt modelId="{4CE61C26-D436-436B-8228-AD0E50E3DE5B}" type="parTrans" cxnId="{586DCCC6-29DE-49CC-9C75-C9009774B32D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D88ECA1E-2A73-4BAF-A4D6-2593142A1E19}" type="sibTrans" cxnId="{586DCCC6-29DE-49CC-9C75-C9009774B32D}">
      <dgm:prSet/>
      <dgm:spPr/>
      <dgm:t>
        <a:bodyPr/>
        <a:lstStyle/>
        <a:p>
          <a:endParaRPr lang="es-CO"/>
        </a:p>
      </dgm:t>
    </dgm:pt>
    <dgm:pt modelId="{FF3AD6A2-739A-439D-A8B8-1C8E0D679861}">
      <dgm:prSet phldrT="[Texto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dirty="0"/>
            <a:t>¿Qué errores no se pueden repetir?</a:t>
          </a:r>
        </a:p>
      </dgm:t>
    </dgm:pt>
    <dgm:pt modelId="{05C4DA05-7F42-4B1F-A0DA-C7C9C23345D0}" type="parTrans" cxnId="{93E83226-5CF3-48F7-9554-50CCF761E72A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954A53E0-C84C-449F-80F8-0B53E55EAE39}" type="sibTrans" cxnId="{93E83226-5CF3-48F7-9554-50CCF761E72A}">
      <dgm:prSet/>
      <dgm:spPr/>
      <dgm:t>
        <a:bodyPr/>
        <a:lstStyle/>
        <a:p>
          <a:endParaRPr lang="es-CO"/>
        </a:p>
      </dgm:t>
    </dgm:pt>
    <dgm:pt modelId="{2945E1F0-FD5F-4A7D-B0F2-649FE6508B8A}">
      <dgm:prSet phldrT="[Texto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dirty="0"/>
            <a:t>¿Qué aciertos se deben estandarizar)</a:t>
          </a:r>
        </a:p>
      </dgm:t>
    </dgm:pt>
    <dgm:pt modelId="{9EE62B16-D86A-4916-B4EA-38930603B340}" type="parTrans" cxnId="{50E7A758-B80E-45E4-A7AE-264621950624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BD8B8876-F01A-4923-8813-B11C1EAE24DA}" type="sibTrans" cxnId="{50E7A758-B80E-45E4-A7AE-264621950624}">
      <dgm:prSet/>
      <dgm:spPr/>
      <dgm:t>
        <a:bodyPr/>
        <a:lstStyle/>
        <a:p>
          <a:endParaRPr lang="es-CO"/>
        </a:p>
      </dgm:t>
    </dgm:pt>
    <dgm:pt modelId="{A567AC12-2A0A-4370-A6AA-763976D879A9}">
      <dgm:prSet phldrT="[Texto]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s-CO" dirty="0"/>
            <a:t>¿Qué podemos mejorar y como lo podemos mejorar?</a:t>
          </a:r>
        </a:p>
      </dgm:t>
    </dgm:pt>
    <dgm:pt modelId="{5EB12D4F-3FA4-4960-A463-BD781A59CE68}" type="parTrans" cxnId="{B7C7F3C1-E3CE-4E73-BA7F-FB4AF0652418}">
      <dgm:prSet/>
      <dgm:spPr>
        <a:solidFill>
          <a:schemeClr val="tx1"/>
        </a:solidFill>
      </dgm:spPr>
      <dgm:t>
        <a:bodyPr/>
        <a:lstStyle/>
        <a:p>
          <a:endParaRPr lang="es-CO"/>
        </a:p>
      </dgm:t>
    </dgm:pt>
    <dgm:pt modelId="{81026A4E-05AD-4C4B-8898-9931A51F69AF}" type="sibTrans" cxnId="{B7C7F3C1-E3CE-4E73-BA7F-FB4AF0652418}">
      <dgm:prSet/>
      <dgm:spPr/>
      <dgm:t>
        <a:bodyPr/>
        <a:lstStyle/>
        <a:p>
          <a:endParaRPr lang="es-CO"/>
        </a:p>
      </dgm:t>
    </dgm:pt>
    <dgm:pt modelId="{D6537A55-A0B4-445D-9C78-3D4A5A4AE902}" type="pres">
      <dgm:prSet presAssocID="{2FF432D8-7066-49B4-811D-F1E1C1A22320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61E6896-0403-4165-A309-034F70F8240D}" type="pres">
      <dgm:prSet presAssocID="{AFA1F8AD-0457-4F27-8424-BDB668F80AD0}" presName="root1" presStyleCnt="0"/>
      <dgm:spPr/>
    </dgm:pt>
    <dgm:pt modelId="{706B9403-33D6-4282-8435-FE7551D202B9}" type="pres">
      <dgm:prSet presAssocID="{AFA1F8AD-0457-4F27-8424-BDB668F80AD0}" presName="LevelOneTextNode" presStyleLbl="node0" presStyleIdx="0" presStyleCnt="1" custScaleX="66137" custScaleY="55861" custLinFactNeighborX="-68573" custLinFactNeighborY="-241">
        <dgm:presLayoutVars>
          <dgm:chPref val="3"/>
        </dgm:presLayoutVars>
      </dgm:prSet>
      <dgm:spPr/>
    </dgm:pt>
    <dgm:pt modelId="{8A8EE937-21E4-49E7-AF7C-412B58ECE97C}" type="pres">
      <dgm:prSet presAssocID="{AFA1F8AD-0457-4F27-8424-BDB668F80AD0}" presName="level2hierChild" presStyleCnt="0"/>
      <dgm:spPr/>
    </dgm:pt>
    <dgm:pt modelId="{7BCF9205-A8EB-4E12-B8AD-946944371A2B}" type="pres">
      <dgm:prSet presAssocID="{4CE61C26-D436-436B-8228-AD0E50E3DE5B}" presName="conn2-1" presStyleLbl="parChTrans1D2" presStyleIdx="0" presStyleCnt="4"/>
      <dgm:spPr/>
    </dgm:pt>
    <dgm:pt modelId="{AA43A0D9-AC24-4B80-9C30-44E40240FA18}" type="pres">
      <dgm:prSet presAssocID="{4CE61C26-D436-436B-8228-AD0E50E3DE5B}" presName="connTx" presStyleLbl="parChTrans1D2" presStyleIdx="0" presStyleCnt="4"/>
      <dgm:spPr/>
    </dgm:pt>
    <dgm:pt modelId="{B834E42F-E2C5-4980-9E74-71A92E85A98A}" type="pres">
      <dgm:prSet presAssocID="{601747D5-CE2F-485E-9D7A-8F3DC8729040}" presName="root2" presStyleCnt="0"/>
      <dgm:spPr/>
    </dgm:pt>
    <dgm:pt modelId="{FF526EFA-10DB-4D9A-8134-9B1409A45576}" type="pres">
      <dgm:prSet presAssocID="{601747D5-CE2F-485E-9D7A-8F3DC8729040}" presName="LevelTwoTextNode" presStyleLbl="node2" presStyleIdx="0" presStyleCnt="4" custLinFactNeighborX="-21679" custLinFactNeighborY="-5080">
        <dgm:presLayoutVars>
          <dgm:chPref val="3"/>
        </dgm:presLayoutVars>
      </dgm:prSet>
      <dgm:spPr/>
    </dgm:pt>
    <dgm:pt modelId="{A40389B3-BD7F-4CA8-9F56-966B18F97C49}" type="pres">
      <dgm:prSet presAssocID="{601747D5-CE2F-485E-9D7A-8F3DC8729040}" presName="level3hierChild" presStyleCnt="0"/>
      <dgm:spPr/>
    </dgm:pt>
    <dgm:pt modelId="{774B921D-E8A5-4F8D-B598-CCB77FAD1EDA}" type="pres">
      <dgm:prSet presAssocID="{05C4DA05-7F42-4B1F-A0DA-C7C9C23345D0}" presName="conn2-1" presStyleLbl="parChTrans1D2" presStyleIdx="1" presStyleCnt="4"/>
      <dgm:spPr/>
    </dgm:pt>
    <dgm:pt modelId="{CB4FFAC0-6C6E-4D75-B231-345F8845D375}" type="pres">
      <dgm:prSet presAssocID="{05C4DA05-7F42-4B1F-A0DA-C7C9C23345D0}" presName="connTx" presStyleLbl="parChTrans1D2" presStyleIdx="1" presStyleCnt="4"/>
      <dgm:spPr/>
    </dgm:pt>
    <dgm:pt modelId="{E66D9110-EFCF-446D-A714-BCE2C2AE37A9}" type="pres">
      <dgm:prSet presAssocID="{FF3AD6A2-739A-439D-A8B8-1C8E0D679861}" presName="root2" presStyleCnt="0"/>
      <dgm:spPr/>
    </dgm:pt>
    <dgm:pt modelId="{0A0F9A44-AD33-4543-BFE4-AC2C76E562A7}" type="pres">
      <dgm:prSet presAssocID="{FF3AD6A2-739A-439D-A8B8-1C8E0D679861}" presName="LevelTwoTextNode" presStyleLbl="node2" presStyleIdx="1" presStyleCnt="4" custLinFactNeighborX="-20905" custLinFactNeighborY="-1270">
        <dgm:presLayoutVars>
          <dgm:chPref val="3"/>
        </dgm:presLayoutVars>
      </dgm:prSet>
      <dgm:spPr/>
    </dgm:pt>
    <dgm:pt modelId="{6BFEE0A2-C083-4F22-B251-761473910A04}" type="pres">
      <dgm:prSet presAssocID="{FF3AD6A2-739A-439D-A8B8-1C8E0D679861}" presName="level3hierChild" presStyleCnt="0"/>
      <dgm:spPr/>
    </dgm:pt>
    <dgm:pt modelId="{0004D221-1212-4A7F-9752-6FE3443461F7}" type="pres">
      <dgm:prSet presAssocID="{9EE62B16-D86A-4916-B4EA-38930603B340}" presName="conn2-1" presStyleLbl="parChTrans1D2" presStyleIdx="2" presStyleCnt="4"/>
      <dgm:spPr/>
    </dgm:pt>
    <dgm:pt modelId="{7E949625-21F7-44B4-9B10-C4CFDD006B74}" type="pres">
      <dgm:prSet presAssocID="{9EE62B16-D86A-4916-B4EA-38930603B340}" presName="connTx" presStyleLbl="parChTrans1D2" presStyleIdx="2" presStyleCnt="4"/>
      <dgm:spPr/>
    </dgm:pt>
    <dgm:pt modelId="{FF624A09-B43A-49B0-9EFF-774838D7BD87}" type="pres">
      <dgm:prSet presAssocID="{2945E1F0-FD5F-4A7D-B0F2-649FE6508B8A}" presName="root2" presStyleCnt="0"/>
      <dgm:spPr/>
    </dgm:pt>
    <dgm:pt modelId="{BB2767C6-D880-4F59-BFE6-1F915AC9CC08}" type="pres">
      <dgm:prSet presAssocID="{2945E1F0-FD5F-4A7D-B0F2-649FE6508B8A}" presName="LevelTwoTextNode" presStyleLbl="node2" presStyleIdx="2" presStyleCnt="4" custScaleX="99080" custLinFactNeighborX="-20905" custLinFactNeighborY="-1270">
        <dgm:presLayoutVars>
          <dgm:chPref val="3"/>
        </dgm:presLayoutVars>
      </dgm:prSet>
      <dgm:spPr/>
    </dgm:pt>
    <dgm:pt modelId="{42361AF1-69EF-4D7A-8ED6-5955CA311D70}" type="pres">
      <dgm:prSet presAssocID="{2945E1F0-FD5F-4A7D-B0F2-649FE6508B8A}" presName="level3hierChild" presStyleCnt="0"/>
      <dgm:spPr/>
    </dgm:pt>
    <dgm:pt modelId="{14CE5E52-9231-4D3C-9524-67EA8F8624D8}" type="pres">
      <dgm:prSet presAssocID="{5EB12D4F-3FA4-4960-A463-BD781A59CE68}" presName="conn2-1" presStyleLbl="parChTrans1D2" presStyleIdx="3" presStyleCnt="4"/>
      <dgm:spPr/>
    </dgm:pt>
    <dgm:pt modelId="{B85109A7-B027-4451-93AF-53DE26D721BB}" type="pres">
      <dgm:prSet presAssocID="{5EB12D4F-3FA4-4960-A463-BD781A59CE68}" presName="connTx" presStyleLbl="parChTrans1D2" presStyleIdx="3" presStyleCnt="4"/>
      <dgm:spPr/>
    </dgm:pt>
    <dgm:pt modelId="{B36C8516-6869-4F8F-8999-23D866D62483}" type="pres">
      <dgm:prSet presAssocID="{A567AC12-2A0A-4370-A6AA-763976D879A9}" presName="root2" presStyleCnt="0"/>
      <dgm:spPr/>
    </dgm:pt>
    <dgm:pt modelId="{073317DA-1BF6-4503-8C12-C2CA9FC6C8B9}" type="pres">
      <dgm:prSet presAssocID="{A567AC12-2A0A-4370-A6AA-763976D879A9}" presName="LevelTwoTextNode" presStyleLbl="node2" presStyleIdx="3" presStyleCnt="4" custScaleX="152507" custLinFactNeighborX="-20905" custLinFactNeighborY="-1270">
        <dgm:presLayoutVars>
          <dgm:chPref val="3"/>
        </dgm:presLayoutVars>
      </dgm:prSet>
      <dgm:spPr/>
    </dgm:pt>
    <dgm:pt modelId="{2FDED244-0064-4B79-A166-C2D7641767F8}" type="pres">
      <dgm:prSet presAssocID="{A567AC12-2A0A-4370-A6AA-763976D879A9}" presName="level3hierChild" presStyleCnt="0"/>
      <dgm:spPr/>
    </dgm:pt>
  </dgm:ptLst>
  <dgm:cxnLst>
    <dgm:cxn modelId="{586DCCC6-29DE-49CC-9C75-C9009774B32D}" srcId="{AFA1F8AD-0457-4F27-8424-BDB668F80AD0}" destId="{601747D5-CE2F-485E-9D7A-8F3DC8729040}" srcOrd="0" destOrd="0" parTransId="{4CE61C26-D436-436B-8228-AD0E50E3DE5B}" sibTransId="{D88ECA1E-2A73-4BAF-A4D6-2593142A1E19}"/>
    <dgm:cxn modelId="{EA6506CD-BF53-4506-854C-34924B99D934}" type="presOf" srcId="{9EE62B16-D86A-4916-B4EA-38930603B340}" destId="{0004D221-1212-4A7F-9752-6FE3443461F7}" srcOrd="0" destOrd="0" presId="urn:microsoft.com/office/officeart/2008/layout/HorizontalMultiLevelHierarchy"/>
    <dgm:cxn modelId="{0A8FF212-A93C-442B-BE28-DE67B8FFF324}" type="presOf" srcId="{FF3AD6A2-739A-439D-A8B8-1C8E0D679861}" destId="{0A0F9A44-AD33-4543-BFE4-AC2C76E562A7}" srcOrd="0" destOrd="0" presId="urn:microsoft.com/office/officeart/2008/layout/HorizontalMultiLevelHierarchy"/>
    <dgm:cxn modelId="{2C4300DB-5EFA-4CDC-B328-A2FFC9F52838}" srcId="{2FF432D8-7066-49B4-811D-F1E1C1A22320}" destId="{AFA1F8AD-0457-4F27-8424-BDB668F80AD0}" srcOrd="0" destOrd="0" parTransId="{05B68BAE-616A-4EEB-8D23-12B36035586F}" sibTransId="{F8D63E52-65A5-4BFF-9E3B-6AA202FBE0C6}"/>
    <dgm:cxn modelId="{BD828BB0-00FC-4974-AB24-47D15693D575}" type="presOf" srcId="{2FF432D8-7066-49B4-811D-F1E1C1A22320}" destId="{D6537A55-A0B4-445D-9C78-3D4A5A4AE902}" srcOrd="0" destOrd="0" presId="urn:microsoft.com/office/officeart/2008/layout/HorizontalMultiLevelHierarchy"/>
    <dgm:cxn modelId="{922FF92B-4A7C-47D4-9D91-269EC8B39044}" type="presOf" srcId="{9EE62B16-D86A-4916-B4EA-38930603B340}" destId="{7E949625-21F7-44B4-9B10-C4CFDD006B74}" srcOrd="1" destOrd="0" presId="urn:microsoft.com/office/officeart/2008/layout/HorizontalMultiLevelHierarchy"/>
    <dgm:cxn modelId="{D3A93850-9EFB-4FE3-A541-8B80547B0707}" type="presOf" srcId="{2945E1F0-FD5F-4A7D-B0F2-649FE6508B8A}" destId="{BB2767C6-D880-4F59-BFE6-1F915AC9CC08}" srcOrd="0" destOrd="0" presId="urn:microsoft.com/office/officeart/2008/layout/HorizontalMultiLevelHierarchy"/>
    <dgm:cxn modelId="{77CAEC88-F1DE-4C21-9C26-92C445B68777}" type="presOf" srcId="{A567AC12-2A0A-4370-A6AA-763976D879A9}" destId="{073317DA-1BF6-4503-8C12-C2CA9FC6C8B9}" srcOrd="0" destOrd="0" presId="urn:microsoft.com/office/officeart/2008/layout/HorizontalMultiLevelHierarchy"/>
    <dgm:cxn modelId="{93E83226-5CF3-48F7-9554-50CCF761E72A}" srcId="{AFA1F8AD-0457-4F27-8424-BDB668F80AD0}" destId="{FF3AD6A2-739A-439D-A8B8-1C8E0D679861}" srcOrd="1" destOrd="0" parTransId="{05C4DA05-7F42-4B1F-A0DA-C7C9C23345D0}" sibTransId="{954A53E0-C84C-449F-80F8-0B53E55EAE39}"/>
    <dgm:cxn modelId="{50E7A758-B80E-45E4-A7AE-264621950624}" srcId="{AFA1F8AD-0457-4F27-8424-BDB668F80AD0}" destId="{2945E1F0-FD5F-4A7D-B0F2-649FE6508B8A}" srcOrd="2" destOrd="0" parTransId="{9EE62B16-D86A-4916-B4EA-38930603B340}" sibTransId="{BD8B8876-F01A-4923-8813-B11C1EAE24DA}"/>
    <dgm:cxn modelId="{E1131A29-0963-4459-85C2-070CEE5DF9F3}" type="presOf" srcId="{4CE61C26-D436-436B-8228-AD0E50E3DE5B}" destId="{AA43A0D9-AC24-4B80-9C30-44E40240FA18}" srcOrd="1" destOrd="0" presId="urn:microsoft.com/office/officeart/2008/layout/HorizontalMultiLevelHierarchy"/>
    <dgm:cxn modelId="{3928B5C7-81B3-4F2C-B55A-BE771A9E16FF}" type="presOf" srcId="{AFA1F8AD-0457-4F27-8424-BDB668F80AD0}" destId="{706B9403-33D6-4282-8435-FE7551D202B9}" srcOrd="0" destOrd="0" presId="urn:microsoft.com/office/officeart/2008/layout/HorizontalMultiLevelHierarchy"/>
    <dgm:cxn modelId="{0BCF5A0A-CEC0-4453-B2B2-7137BF96619C}" type="presOf" srcId="{601747D5-CE2F-485E-9D7A-8F3DC8729040}" destId="{FF526EFA-10DB-4D9A-8134-9B1409A45576}" srcOrd="0" destOrd="0" presId="urn:microsoft.com/office/officeart/2008/layout/HorizontalMultiLevelHierarchy"/>
    <dgm:cxn modelId="{A1E1D546-8CC6-47ED-8FA2-6B7D553125B1}" type="presOf" srcId="{4CE61C26-D436-436B-8228-AD0E50E3DE5B}" destId="{7BCF9205-A8EB-4E12-B8AD-946944371A2B}" srcOrd="0" destOrd="0" presId="urn:microsoft.com/office/officeart/2008/layout/HorizontalMultiLevelHierarchy"/>
    <dgm:cxn modelId="{B7C7F3C1-E3CE-4E73-BA7F-FB4AF0652418}" srcId="{AFA1F8AD-0457-4F27-8424-BDB668F80AD0}" destId="{A567AC12-2A0A-4370-A6AA-763976D879A9}" srcOrd="3" destOrd="0" parTransId="{5EB12D4F-3FA4-4960-A463-BD781A59CE68}" sibTransId="{81026A4E-05AD-4C4B-8898-9931A51F69AF}"/>
    <dgm:cxn modelId="{817F7AA3-5BD3-49FD-93E4-CD47A5EB3DD4}" type="presOf" srcId="{05C4DA05-7F42-4B1F-A0DA-C7C9C23345D0}" destId="{774B921D-E8A5-4F8D-B598-CCB77FAD1EDA}" srcOrd="0" destOrd="0" presId="urn:microsoft.com/office/officeart/2008/layout/HorizontalMultiLevelHierarchy"/>
    <dgm:cxn modelId="{67D6DB30-0768-40FA-8347-13B774B44260}" type="presOf" srcId="{5EB12D4F-3FA4-4960-A463-BD781A59CE68}" destId="{14CE5E52-9231-4D3C-9524-67EA8F8624D8}" srcOrd="0" destOrd="0" presId="urn:microsoft.com/office/officeart/2008/layout/HorizontalMultiLevelHierarchy"/>
    <dgm:cxn modelId="{C8D18C82-35CC-4C01-A992-B7D40BEDD16F}" type="presOf" srcId="{5EB12D4F-3FA4-4960-A463-BD781A59CE68}" destId="{B85109A7-B027-4451-93AF-53DE26D721BB}" srcOrd="1" destOrd="0" presId="urn:microsoft.com/office/officeart/2008/layout/HorizontalMultiLevelHierarchy"/>
    <dgm:cxn modelId="{2A052446-DEE4-48B0-8121-E99D940D4449}" type="presOf" srcId="{05C4DA05-7F42-4B1F-A0DA-C7C9C23345D0}" destId="{CB4FFAC0-6C6E-4D75-B231-345F8845D375}" srcOrd="1" destOrd="0" presId="urn:microsoft.com/office/officeart/2008/layout/HorizontalMultiLevelHierarchy"/>
    <dgm:cxn modelId="{652BC89B-D849-4148-989B-906F21CF2643}" type="presParOf" srcId="{D6537A55-A0B4-445D-9C78-3D4A5A4AE902}" destId="{F61E6896-0403-4165-A309-034F70F8240D}" srcOrd="0" destOrd="0" presId="urn:microsoft.com/office/officeart/2008/layout/HorizontalMultiLevelHierarchy"/>
    <dgm:cxn modelId="{067385EE-3ACA-403C-9772-972329CD2A20}" type="presParOf" srcId="{F61E6896-0403-4165-A309-034F70F8240D}" destId="{706B9403-33D6-4282-8435-FE7551D202B9}" srcOrd="0" destOrd="0" presId="urn:microsoft.com/office/officeart/2008/layout/HorizontalMultiLevelHierarchy"/>
    <dgm:cxn modelId="{8C1217AF-613E-4E7A-9D4D-507C67BBEEE2}" type="presParOf" srcId="{F61E6896-0403-4165-A309-034F70F8240D}" destId="{8A8EE937-21E4-49E7-AF7C-412B58ECE97C}" srcOrd="1" destOrd="0" presId="urn:microsoft.com/office/officeart/2008/layout/HorizontalMultiLevelHierarchy"/>
    <dgm:cxn modelId="{4FADBC07-62E5-4E07-A357-2729130096D6}" type="presParOf" srcId="{8A8EE937-21E4-49E7-AF7C-412B58ECE97C}" destId="{7BCF9205-A8EB-4E12-B8AD-946944371A2B}" srcOrd="0" destOrd="0" presId="urn:microsoft.com/office/officeart/2008/layout/HorizontalMultiLevelHierarchy"/>
    <dgm:cxn modelId="{56705F94-9C6A-4A57-8A71-4E850E9703B3}" type="presParOf" srcId="{7BCF9205-A8EB-4E12-B8AD-946944371A2B}" destId="{AA43A0D9-AC24-4B80-9C30-44E40240FA18}" srcOrd="0" destOrd="0" presId="urn:microsoft.com/office/officeart/2008/layout/HorizontalMultiLevelHierarchy"/>
    <dgm:cxn modelId="{8005137F-23B7-4AA2-AA6B-5EF917599295}" type="presParOf" srcId="{8A8EE937-21E4-49E7-AF7C-412B58ECE97C}" destId="{B834E42F-E2C5-4980-9E74-71A92E85A98A}" srcOrd="1" destOrd="0" presId="urn:microsoft.com/office/officeart/2008/layout/HorizontalMultiLevelHierarchy"/>
    <dgm:cxn modelId="{5C9F740E-2F17-420B-AFE6-3904AC5932EF}" type="presParOf" srcId="{B834E42F-E2C5-4980-9E74-71A92E85A98A}" destId="{FF526EFA-10DB-4D9A-8134-9B1409A45576}" srcOrd="0" destOrd="0" presId="urn:microsoft.com/office/officeart/2008/layout/HorizontalMultiLevelHierarchy"/>
    <dgm:cxn modelId="{083C5658-3EE7-4117-AD67-DC10BD6A4649}" type="presParOf" srcId="{B834E42F-E2C5-4980-9E74-71A92E85A98A}" destId="{A40389B3-BD7F-4CA8-9F56-966B18F97C49}" srcOrd="1" destOrd="0" presId="urn:microsoft.com/office/officeart/2008/layout/HorizontalMultiLevelHierarchy"/>
    <dgm:cxn modelId="{36625D63-A692-46B2-A38B-3DF2DDD2136C}" type="presParOf" srcId="{8A8EE937-21E4-49E7-AF7C-412B58ECE97C}" destId="{774B921D-E8A5-4F8D-B598-CCB77FAD1EDA}" srcOrd="2" destOrd="0" presId="urn:microsoft.com/office/officeart/2008/layout/HorizontalMultiLevelHierarchy"/>
    <dgm:cxn modelId="{62D74E38-77B9-4724-B2B7-57531958FDC0}" type="presParOf" srcId="{774B921D-E8A5-4F8D-B598-CCB77FAD1EDA}" destId="{CB4FFAC0-6C6E-4D75-B231-345F8845D375}" srcOrd="0" destOrd="0" presId="urn:microsoft.com/office/officeart/2008/layout/HorizontalMultiLevelHierarchy"/>
    <dgm:cxn modelId="{E42A89A8-AB12-4446-9C32-001534DADC89}" type="presParOf" srcId="{8A8EE937-21E4-49E7-AF7C-412B58ECE97C}" destId="{E66D9110-EFCF-446D-A714-BCE2C2AE37A9}" srcOrd="3" destOrd="0" presId="urn:microsoft.com/office/officeart/2008/layout/HorizontalMultiLevelHierarchy"/>
    <dgm:cxn modelId="{DBBA66FD-2A7C-4FE9-A15C-4287A7FAC990}" type="presParOf" srcId="{E66D9110-EFCF-446D-A714-BCE2C2AE37A9}" destId="{0A0F9A44-AD33-4543-BFE4-AC2C76E562A7}" srcOrd="0" destOrd="0" presId="urn:microsoft.com/office/officeart/2008/layout/HorizontalMultiLevelHierarchy"/>
    <dgm:cxn modelId="{21DF0855-E322-43B5-9E7D-CD5BB4299D69}" type="presParOf" srcId="{E66D9110-EFCF-446D-A714-BCE2C2AE37A9}" destId="{6BFEE0A2-C083-4F22-B251-761473910A04}" srcOrd="1" destOrd="0" presId="urn:microsoft.com/office/officeart/2008/layout/HorizontalMultiLevelHierarchy"/>
    <dgm:cxn modelId="{882E8EC8-127F-4164-8EFC-F784C7D2FD12}" type="presParOf" srcId="{8A8EE937-21E4-49E7-AF7C-412B58ECE97C}" destId="{0004D221-1212-4A7F-9752-6FE3443461F7}" srcOrd="4" destOrd="0" presId="urn:microsoft.com/office/officeart/2008/layout/HorizontalMultiLevelHierarchy"/>
    <dgm:cxn modelId="{FADEDD8D-0375-488D-A1AE-00FCB7DFE64B}" type="presParOf" srcId="{0004D221-1212-4A7F-9752-6FE3443461F7}" destId="{7E949625-21F7-44B4-9B10-C4CFDD006B74}" srcOrd="0" destOrd="0" presId="urn:microsoft.com/office/officeart/2008/layout/HorizontalMultiLevelHierarchy"/>
    <dgm:cxn modelId="{47E853E0-E6ED-4FD3-8D62-2CFF022DF065}" type="presParOf" srcId="{8A8EE937-21E4-49E7-AF7C-412B58ECE97C}" destId="{FF624A09-B43A-49B0-9EFF-774838D7BD87}" srcOrd="5" destOrd="0" presId="urn:microsoft.com/office/officeart/2008/layout/HorizontalMultiLevelHierarchy"/>
    <dgm:cxn modelId="{7538F11F-1F7E-4712-9BEA-8927CF67A18A}" type="presParOf" srcId="{FF624A09-B43A-49B0-9EFF-774838D7BD87}" destId="{BB2767C6-D880-4F59-BFE6-1F915AC9CC08}" srcOrd="0" destOrd="0" presId="urn:microsoft.com/office/officeart/2008/layout/HorizontalMultiLevelHierarchy"/>
    <dgm:cxn modelId="{6F12348C-C4F9-4485-BD59-4AEC7AE01D89}" type="presParOf" srcId="{FF624A09-B43A-49B0-9EFF-774838D7BD87}" destId="{42361AF1-69EF-4D7A-8ED6-5955CA311D70}" srcOrd="1" destOrd="0" presId="urn:microsoft.com/office/officeart/2008/layout/HorizontalMultiLevelHierarchy"/>
    <dgm:cxn modelId="{F0210B1D-023B-413E-89FC-FEB6FD313299}" type="presParOf" srcId="{8A8EE937-21E4-49E7-AF7C-412B58ECE97C}" destId="{14CE5E52-9231-4D3C-9524-67EA8F8624D8}" srcOrd="6" destOrd="0" presId="urn:microsoft.com/office/officeart/2008/layout/HorizontalMultiLevelHierarchy"/>
    <dgm:cxn modelId="{85FEF373-7FAF-4DF8-9F53-6174154C8621}" type="presParOf" srcId="{14CE5E52-9231-4D3C-9524-67EA8F8624D8}" destId="{B85109A7-B027-4451-93AF-53DE26D721BB}" srcOrd="0" destOrd="0" presId="urn:microsoft.com/office/officeart/2008/layout/HorizontalMultiLevelHierarchy"/>
    <dgm:cxn modelId="{274AEE25-28E9-44CD-B8BF-3CEDFCFB64D0}" type="presParOf" srcId="{8A8EE937-21E4-49E7-AF7C-412B58ECE97C}" destId="{B36C8516-6869-4F8F-8999-23D866D62483}" srcOrd="7" destOrd="0" presId="urn:microsoft.com/office/officeart/2008/layout/HorizontalMultiLevelHierarchy"/>
    <dgm:cxn modelId="{EAE52A8F-8079-4BCF-933D-9ED4E1ABF13E}" type="presParOf" srcId="{B36C8516-6869-4F8F-8999-23D866D62483}" destId="{073317DA-1BF6-4503-8C12-C2CA9FC6C8B9}" srcOrd="0" destOrd="0" presId="urn:microsoft.com/office/officeart/2008/layout/HorizontalMultiLevelHierarchy"/>
    <dgm:cxn modelId="{028996A6-B15B-46D8-9342-35CCEE8607F4}" type="presParOf" srcId="{B36C8516-6869-4F8F-8999-23D866D62483}" destId="{2FDED244-0064-4B79-A166-C2D7641767F8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A3DD039-2C90-4473-ACFF-BD070764D859}" type="doc">
      <dgm:prSet loTypeId="urn:microsoft.com/office/officeart/2005/8/layout/b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7A7A85E5-3B3F-47D3-A5C5-79BEED63E800}">
      <dgm:prSet phldrT="[Texto]"/>
      <dgm:spPr/>
      <dgm:t>
        <a:bodyPr/>
        <a:lstStyle/>
        <a:p>
          <a:r>
            <a:rPr lang="es-CO" dirty="0"/>
            <a:t>Prioridades en SST</a:t>
          </a:r>
        </a:p>
      </dgm:t>
    </dgm:pt>
    <dgm:pt modelId="{96B435F7-4DE5-4610-ACDE-A87E878EA6D8}" type="parTrans" cxnId="{1A46C9C2-FE02-4914-9DCE-97FB23B064B1}">
      <dgm:prSet/>
      <dgm:spPr/>
      <dgm:t>
        <a:bodyPr/>
        <a:lstStyle/>
        <a:p>
          <a:endParaRPr lang="es-CO"/>
        </a:p>
      </dgm:t>
    </dgm:pt>
    <dgm:pt modelId="{6925BA6C-F99F-4595-A07E-A68FE1475F03}" type="sibTrans" cxnId="{1A46C9C2-FE02-4914-9DCE-97FB23B064B1}">
      <dgm:prSet/>
      <dgm:spPr/>
      <dgm:t>
        <a:bodyPr/>
        <a:lstStyle/>
        <a:p>
          <a:endParaRPr lang="es-CO"/>
        </a:p>
      </dgm:t>
    </dgm:pt>
    <dgm:pt modelId="{6E3B0EB0-A731-482B-A831-BCFFE42E5436}">
      <dgm:prSet phldrT="[Texto]"/>
      <dgm:spPr/>
      <dgm:t>
        <a:bodyPr/>
        <a:lstStyle/>
        <a:p>
          <a:r>
            <a:rPr lang="es-CO" dirty="0"/>
            <a:t>Diseño de Matriz de Peligro</a:t>
          </a:r>
        </a:p>
      </dgm:t>
    </dgm:pt>
    <dgm:pt modelId="{E6A17EBD-20DE-47AA-964D-0BA6D778BD0C}" type="parTrans" cxnId="{05214FB9-64BC-4FD5-9C1A-720DD408109C}">
      <dgm:prSet/>
      <dgm:spPr/>
      <dgm:t>
        <a:bodyPr/>
        <a:lstStyle/>
        <a:p>
          <a:endParaRPr lang="es-CO"/>
        </a:p>
      </dgm:t>
    </dgm:pt>
    <dgm:pt modelId="{AC32E60E-BD43-4129-88C3-825680624EDE}" type="sibTrans" cxnId="{05214FB9-64BC-4FD5-9C1A-720DD408109C}">
      <dgm:prSet/>
      <dgm:spPr/>
      <dgm:t>
        <a:bodyPr/>
        <a:lstStyle/>
        <a:p>
          <a:endParaRPr lang="es-CO"/>
        </a:p>
      </dgm:t>
    </dgm:pt>
    <dgm:pt modelId="{54BE58FA-C1EF-4008-A3D9-5FF4EBB21F95}">
      <dgm:prSet phldrT="[Texto]"/>
      <dgm:spPr/>
      <dgm:t>
        <a:bodyPr/>
        <a:lstStyle/>
        <a:p>
          <a:r>
            <a:rPr lang="es-CO" dirty="0"/>
            <a:t>Diseño de Matriz de Requisitos Legales</a:t>
          </a:r>
        </a:p>
      </dgm:t>
    </dgm:pt>
    <dgm:pt modelId="{55562B2B-BF17-44BE-800F-EF0BE9F844A1}" type="parTrans" cxnId="{AF389D95-E4D4-48A1-B15D-72AEBD7B6ED6}">
      <dgm:prSet/>
      <dgm:spPr/>
      <dgm:t>
        <a:bodyPr/>
        <a:lstStyle/>
        <a:p>
          <a:endParaRPr lang="es-CO"/>
        </a:p>
      </dgm:t>
    </dgm:pt>
    <dgm:pt modelId="{C0EC8733-2E31-4AD8-BC18-6CE216C36AF5}" type="sibTrans" cxnId="{AF389D95-E4D4-48A1-B15D-72AEBD7B6ED6}">
      <dgm:prSet/>
      <dgm:spPr/>
      <dgm:t>
        <a:bodyPr/>
        <a:lstStyle/>
        <a:p>
          <a:endParaRPr lang="es-CO"/>
        </a:p>
      </dgm:t>
    </dgm:pt>
    <dgm:pt modelId="{3DEA36E7-71A1-4F1F-B0CC-8B8F38D2149F}">
      <dgm:prSet phldrT="[Texto]"/>
      <dgm:spPr/>
      <dgm:t>
        <a:bodyPr/>
        <a:lstStyle/>
        <a:p>
          <a:r>
            <a:rPr lang="es-CO" dirty="0"/>
            <a:t>Diseño de Indicadores para evaluar el SG</a:t>
          </a:r>
        </a:p>
      </dgm:t>
    </dgm:pt>
    <dgm:pt modelId="{51B54E8F-9B0E-4B49-ABEE-EB9AEDF036A4}" type="parTrans" cxnId="{B567EBAC-8460-45FB-B399-E853CF9124DE}">
      <dgm:prSet/>
      <dgm:spPr/>
      <dgm:t>
        <a:bodyPr/>
        <a:lstStyle/>
        <a:p>
          <a:endParaRPr lang="es-CO"/>
        </a:p>
      </dgm:t>
    </dgm:pt>
    <dgm:pt modelId="{1E552F6B-CD98-4676-BC8F-A50F82412E11}" type="sibTrans" cxnId="{B567EBAC-8460-45FB-B399-E853CF9124DE}">
      <dgm:prSet/>
      <dgm:spPr/>
      <dgm:t>
        <a:bodyPr/>
        <a:lstStyle/>
        <a:p>
          <a:endParaRPr lang="es-CO"/>
        </a:p>
      </dgm:t>
    </dgm:pt>
    <dgm:pt modelId="{3D3152FD-D869-47F0-BC7B-E8904271CA4F}">
      <dgm:prSet phldrT="[Texto]"/>
      <dgm:spPr/>
      <dgm:t>
        <a:bodyPr/>
        <a:lstStyle/>
        <a:p>
          <a:r>
            <a:rPr lang="es-CO" dirty="0"/>
            <a:t>Diseño del Plan de Trabajo Anual</a:t>
          </a:r>
        </a:p>
      </dgm:t>
    </dgm:pt>
    <dgm:pt modelId="{BA477483-56B1-4BC3-8742-DFAD21B9E227}" type="parTrans" cxnId="{318E638D-A515-4F97-A83D-A836AF7F6428}">
      <dgm:prSet/>
      <dgm:spPr/>
      <dgm:t>
        <a:bodyPr/>
        <a:lstStyle/>
        <a:p>
          <a:endParaRPr lang="es-CO"/>
        </a:p>
      </dgm:t>
    </dgm:pt>
    <dgm:pt modelId="{28ACABA1-197F-4E79-9870-81464C74EE7C}" type="sibTrans" cxnId="{318E638D-A515-4F97-A83D-A836AF7F6428}">
      <dgm:prSet/>
      <dgm:spPr/>
      <dgm:t>
        <a:bodyPr/>
        <a:lstStyle/>
        <a:p>
          <a:endParaRPr lang="es-CO"/>
        </a:p>
      </dgm:t>
    </dgm:pt>
    <dgm:pt modelId="{D708AFC8-38FD-45B5-A128-FD6689725535}">
      <dgm:prSet phldrT="[Texto]"/>
      <dgm:spPr/>
      <dgm:t>
        <a:bodyPr/>
        <a:lstStyle/>
        <a:p>
          <a:r>
            <a:rPr lang="es-CO" dirty="0"/>
            <a:t>Definición de Objetivos del SG-SST</a:t>
          </a:r>
        </a:p>
      </dgm:t>
    </dgm:pt>
    <dgm:pt modelId="{DFE41515-856D-45E9-B9E0-EF2A55D67B3D}" type="parTrans" cxnId="{FC14B72E-D3A4-4BB4-AD49-4B1316DB68DD}">
      <dgm:prSet/>
      <dgm:spPr/>
      <dgm:t>
        <a:bodyPr/>
        <a:lstStyle/>
        <a:p>
          <a:endParaRPr lang="es-CO"/>
        </a:p>
      </dgm:t>
    </dgm:pt>
    <dgm:pt modelId="{4AC85DAE-D17A-4C82-8D4A-A41CD2801072}" type="sibTrans" cxnId="{FC14B72E-D3A4-4BB4-AD49-4B1316DB68DD}">
      <dgm:prSet/>
      <dgm:spPr/>
      <dgm:t>
        <a:bodyPr/>
        <a:lstStyle/>
        <a:p>
          <a:endParaRPr lang="es-CO"/>
        </a:p>
      </dgm:t>
    </dgm:pt>
    <dgm:pt modelId="{C88B33F1-7D36-49EC-B83A-D632CC2C170B}">
      <dgm:prSet phldrT="[Texto]"/>
      <dgm:spPr/>
      <dgm:t>
        <a:bodyPr/>
        <a:lstStyle/>
        <a:p>
          <a:r>
            <a:rPr lang="es-CO" dirty="0"/>
            <a:t>Definición de los recursos del SG-SST</a:t>
          </a:r>
        </a:p>
      </dgm:t>
    </dgm:pt>
    <dgm:pt modelId="{C33E9581-2DC9-416F-8203-7D552BEE00EA}" type="parTrans" cxnId="{5F2F5E2F-FF0A-421A-A02D-A1051F7DAB43}">
      <dgm:prSet/>
      <dgm:spPr/>
      <dgm:t>
        <a:bodyPr/>
        <a:lstStyle/>
        <a:p>
          <a:endParaRPr lang="es-CO"/>
        </a:p>
      </dgm:t>
    </dgm:pt>
    <dgm:pt modelId="{224177CC-545C-4A90-B37D-9C11497B8358}" type="sibTrans" cxnId="{5F2F5E2F-FF0A-421A-A02D-A1051F7DAB43}">
      <dgm:prSet/>
      <dgm:spPr/>
      <dgm:t>
        <a:bodyPr/>
        <a:lstStyle/>
        <a:p>
          <a:endParaRPr lang="es-CO"/>
        </a:p>
      </dgm:t>
    </dgm:pt>
    <dgm:pt modelId="{C562354C-EFD5-40EE-8E11-0596B0E855D1}" type="pres">
      <dgm:prSet presAssocID="{DA3DD039-2C90-4473-ACFF-BD070764D859}" presName="Name0" presStyleCnt="0">
        <dgm:presLayoutVars>
          <dgm:dir/>
          <dgm:resizeHandles/>
        </dgm:presLayoutVars>
      </dgm:prSet>
      <dgm:spPr/>
    </dgm:pt>
    <dgm:pt modelId="{40F9E825-BAFE-49C1-9C8B-DF3D58ED6A84}" type="pres">
      <dgm:prSet presAssocID="{7A7A85E5-3B3F-47D3-A5C5-79BEED63E800}" presName="compNode" presStyleCnt="0"/>
      <dgm:spPr/>
    </dgm:pt>
    <dgm:pt modelId="{2C1D76CE-A9D2-476C-AA3C-05677D4F0C1B}" type="pres">
      <dgm:prSet presAssocID="{7A7A85E5-3B3F-47D3-A5C5-79BEED63E800}" presName="dummyConnPt" presStyleCnt="0"/>
      <dgm:spPr/>
    </dgm:pt>
    <dgm:pt modelId="{068A6F76-BD90-4930-AF5F-4DF9D48A4865}" type="pres">
      <dgm:prSet presAssocID="{7A7A85E5-3B3F-47D3-A5C5-79BEED63E800}" presName="node" presStyleLbl="node1" presStyleIdx="0" presStyleCnt="7">
        <dgm:presLayoutVars>
          <dgm:bulletEnabled val="1"/>
        </dgm:presLayoutVars>
      </dgm:prSet>
      <dgm:spPr/>
    </dgm:pt>
    <dgm:pt modelId="{EDD0D832-C868-42A4-B93D-FC297C81D47E}" type="pres">
      <dgm:prSet presAssocID="{6925BA6C-F99F-4595-A07E-A68FE1475F03}" presName="sibTrans" presStyleLbl="bgSibTrans2D1" presStyleIdx="0" presStyleCnt="6"/>
      <dgm:spPr/>
    </dgm:pt>
    <dgm:pt modelId="{26EC447E-F87E-4479-9B85-14E553A541DA}" type="pres">
      <dgm:prSet presAssocID="{6E3B0EB0-A731-482B-A831-BCFFE42E5436}" presName="compNode" presStyleCnt="0"/>
      <dgm:spPr/>
    </dgm:pt>
    <dgm:pt modelId="{B2CC8EAD-1D82-4E13-8150-CE811EA7225F}" type="pres">
      <dgm:prSet presAssocID="{6E3B0EB0-A731-482B-A831-BCFFE42E5436}" presName="dummyConnPt" presStyleCnt="0"/>
      <dgm:spPr/>
    </dgm:pt>
    <dgm:pt modelId="{F40BCEAC-732F-4C4A-A278-BD3FD65B2C55}" type="pres">
      <dgm:prSet presAssocID="{6E3B0EB0-A731-482B-A831-BCFFE42E5436}" presName="node" presStyleLbl="node1" presStyleIdx="1" presStyleCnt="7">
        <dgm:presLayoutVars>
          <dgm:bulletEnabled val="1"/>
        </dgm:presLayoutVars>
      </dgm:prSet>
      <dgm:spPr/>
    </dgm:pt>
    <dgm:pt modelId="{E08C4FF0-8AAF-443A-B8A1-85AADED7EE90}" type="pres">
      <dgm:prSet presAssocID="{AC32E60E-BD43-4129-88C3-825680624EDE}" presName="sibTrans" presStyleLbl="bgSibTrans2D1" presStyleIdx="1" presStyleCnt="6"/>
      <dgm:spPr/>
    </dgm:pt>
    <dgm:pt modelId="{D501DAB3-4AD2-4960-9B0E-E52F5421EC1F}" type="pres">
      <dgm:prSet presAssocID="{54BE58FA-C1EF-4008-A3D9-5FF4EBB21F95}" presName="compNode" presStyleCnt="0"/>
      <dgm:spPr/>
    </dgm:pt>
    <dgm:pt modelId="{D74288BF-E311-452C-98DA-EC014A26C6F1}" type="pres">
      <dgm:prSet presAssocID="{54BE58FA-C1EF-4008-A3D9-5FF4EBB21F95}" presName="dummyConnPt" presStyleCnt="0"/>
      <dgm:spPr/>
    </dgm:pt>
    <dgm:pt modelId="{4C661BD1-B14C-4166-8604-7C7697A4F02A}" type="pres">
      <dgm:prSet presAssocID="{54BE58FA-C1EF-4008-A3D9-5FF4EBB21F95}" presName="node" presStyleLbl="node1" presStyleIdx="2" presStyleCnt="7">
        <dgm:presLayoutVars>
          <dgm:bulletEnabled val="1"/>
        </dgm:presLayoutVars>
      </dgm:prSet>
      <dgm:spPr/>
    </dgm:pt>
    <dgm:pt modelId="{9EBACA56-2731-4C5C-BBCF-2907251593FD}" type="pres">
      <dgm:prSet presAssocID="{C0EC8733-2E31-4AD8-BC18-6CE216C36AF5}" presName="sibTrans" presStyleLbl="bgSibTrans2D1" presStyleIdx="2" presStyleCnt="6"/>
      <dgm:spPr/>
    </dgm:pt>
    <dgm:pt modelId="{B3C7B239-F127-45A9-AB00-A6DC59AA92EC}" type="pres">
      <dgm:prSet presAssocID="{3DEA36E7-71A1-4F1F-B0CC-8B8F38D2149F}" presName="compNode" presStyleCnt="0"/>
      <dgm:spPr/>
    </dgm:pt>
    <dgm:pt modelId="{43835AA0-0C83-4B00-862F-C6BA08D1179E}" type="pres">
      <dgm:prSet presAssocID="{3DEA36E7-71A1-4F1F-B0CC-8B8F38D2149F}" presName="dummyConnPt" presStyleCnt="0"/>
      <dgm:spPr/>
    </dgm:pt>
    <dgm:pt modelId="{398BF83B-B459-4B62-BECF-77CA712230B8}" type="pres">
      <dgm:prSet presAssocID="{3DEA36E7-71A1-4F1F-B0CC-8B8F38D2149F}" presName="node" presStyleLbl="node1" presStyleIdx="3" presStyleCnt="7">
        <dgm:presLayoutVars>
          <dgm:bulletEnabled val="1"/>
        </dgm:presLayoutVars>
      </dgm:prSet>
      <dgm:spPr/>
    </dgm:pt>
    <dgm:pt modelId="{46510412-31BE-499C-9F3D-672FF35F5FDC}" type="pres">
      <dgm:prSet presAssocID="{1E552F6B-CD98-4676-BC8F-A50F82412E11}" presName="sibTrans" presStyleLbl="bgSibTrans2D1" presStyleIdx="3" presStyleCnt="6"/>
      <dgm:spPr/>
    </dgm:pt>
    <dgm:pt modelId="{F033F026-0E7F-42AD-9CAA-B8880FD5150A}" type="pres">
      <dgm:prSet presAssocID="{3D3152FD-D869-47F0-BC7B-E8904271CA4F}" presName="compNode" presStyleCnt="0"/>
      <dgm:spPr/>
    </dgm:pt>
    <dgm:pt modelId="{9056515B-84F5-4AD5-82C8-C93700EB9FD0}" type="pres">
      <dgm:prSet presAssocID="{3D3152FD-D869-47F0-BC7B-E8904271CA4F}" presName="dummyConnPt" presStyleCnt="0"/>
      <dgm:spPr/>
    </dgm:pt>
    <dgm:pt modelId="{85E797FD-7F4B-4D7D-A47D-DF2FA3DD79CD}" type="pres">
      <dgm:prSet presAssocID="{3D3152FD-D869-47F0-BC7B-E8904271CA4F}" presName="node" presStyleLbl="node1" presStyleIdx="4" presStyleCnt="7">
        <dgm:presLayoutVars>
          <dgm:bulletEnabled val="1"/>
        </dgm:presLayoutVars>
      </dgm:prSet>
      <dgm:spPr/>
    </dgm:pt>
    <dgm:pt modelId="{0DB765FC-01F0-4D64-8111-950E1CE6A696}" type="pres">
      <dgm:prSet presAssocID="{28ACABA1-197F-4E79-9870-81464C74EE7C}" presName="sibTrans" presStyleLbl="bgSibTrans2D1" presStyleIdx="4" presStyleCnt="6"/>
      <dgm:spPr/>
    </dgm:pt>
    <dgm:pt modelId="{1428C450-B4E7-4A48-8B6F-0F2BE4FCB3D9}" type="pres">
      <dgm:prSet presAssocID="{D708AFC8-38FD-45B5-A128-FD6689725535}" presName="compNode" presStyleCnt="0"/>
      <dgm:spPr/>
    </dgm:pt>
    <dgm:pt modelId="{59236EE1-D462-4570-9FB5-5EBCCD3FD3B0}" type="pres">
      <dgm:prSet presAssocID="{D708AFC8-38FD-45B5-A128-FD6689725535}" presName="dummyConnPt" presStyleCnt="0"/>
      <dgm:spPr/>
    </dgm:pt>
    <dgm:pt modelId="{3581DF8C-FEEE-4960-8B4B-80C5E6ABF5FF}" type="pres">
      <dgm:prSet presAssocID="{D708AFC8-38FD-45B5-A128-FD6689725535}" presName="node" presStyleLbl="node1" presStyleIdx="5" presStyleCnt="7">
        <dgm:presLayoutVars>
          <dgm:bulletEnabled val="1"/>
        </dgm:presLayoutVars>
      </dgm:prSet>
      <dgm:spPr/>
    </dgm:pt>
    <dgm:pt modelId="{18DEFC4F-2F16-4D48-9555-B8DCA9AF4A70}" type="pres">
      <dgm:prSet presAssocID="{4AC85DAE-D17A-4C82-8D4A-A41CD2801072}" presName="sibTrans" presStyleLbl="bgSibTrans2D1" presStyleIdx="5" presStyleCnt="6"/>
      <dgm:spPr/>
    </dgm:pt>
    <dgm:pt modelId="{B3FD5543-4180-46F0-8540-6CA3304E7FC9}" type="pres">
      <dgm:prSet presAssocID="{C88B33F1-7D36-49EC-B83A-D632CC2C170B}" presName="compNode" presStyleCnt="0"/>
      <dgm:spPr/>
    </dgm:pt>
    <dgm:pt modelId="{6D148B2B-5DAE-4A51-ABBB-6EA0C8CA45E4}" type="pres">
      <dgm:prSet presAssocID="{C88B33F1-7D36-49EC-B83A-D632CC2C170B}" presName="dummyConnPt" presStyleCnt="0"/>
      <dgm:spPr/>
    </dgm:pt>
    <dgm:pt modelId="{B4083B01-ABAF-4A01-B788-D674D064439F}" type="pres">
      <dgm:prSet presAssocID="{C88B33F1-7D36-49EC-B83A-D632CC2C170B}" presName="node" presStyleLbl="node1" presStyleIdx="6" presStyleCnt="7">
        <dgm:presLayoutVars>
          <dgm:bulletEnabled val="1"/>
        </dgm:presLayoutVars>
      </dgm:prSet>
      <dgm:spPr/>
    </dgm:pt>
  </dgm:ptLst>
  <dgm:cxnLst>
    <dgm:cxn modelId="{9D0FD8AB-2B69-48D1-865D-678B724D617C}" type="presOf" srcId="{DA3DD039-2C90-4473-ACFF-BD070764D859}" destId="{C562354C-EFD5-40EE-8E11-0596B0E855D1}" srcOrd="0" destOrd="0" presId="urn:microsoft.com/office/officeart/2005/8/layout/bProcess4"/>
    <dgm:cxn modelId="{D0C6072E-9C6B-4157-9D53-B42600113A39}" type="presOf" srcId="{C0EC8733-2E31-4AD8-BC18-6CE216C36AF5}" destId="{9EBACA56-2731-4C5C-BBCF-2907251593FD}" srcOrd="0" destOrd="0" presId="urn:microsoft.com/office/officeart/2005/8/layout/bProcess4"/>
    <dgm:cxn modelId="{5F2F5E2F-FF0A-421A-A02D-A1051F7DAB43}" srcId="{DA3DD039-2C90-4473-ACFF-BD070764D859}" destId="{C88B33F1-7D36-49EC-B83A-D632CC2C170B}" srcOrd="6" destOrd="0" parTransId="{C33E9581-2DC9-416F-8203-7D552BEE00EA}" sibTransId="{224177CC-545C-4A90-B37D-9C11497B8358}"/>
    <dgm:cxn modelId="{FC14B72E-D3A4-4BB4-AD49-4B1316DB68DD}" srcId="{DA3DD039-2C90-4473-ACFF-BD070764D859}" destId="{D708AFC8-38FD-45B5-A128-FD6689725535}" srcOrd="5" destOrd="0" parTransId="{DFE41515-856D-45E9-B9E0-EF2A55D67B3D}" sibTransId="{4AC85DAE-D17A-4C82-8D4A-A41CD2801072}"/>
    <dgm:cxn modelId="{F3A3C145-1333-4DCE-8E2D-2D3E71EAB75C}" type="presOf" srcId="{3D3152FD-D869-47F0-BC7B-E8904271CA4F}" destId="{85E797FD-7F4B-4D7D-A47D-DF2FA3DD79CD}" srcOrd="0" destOrd="0" presId="urn:microsoft.com/office/officeart/2005/8/layout/bProcess4"/>
    <dgm:cxn modelId="{115C1D05-F83D-497B-86CE-9812F8659204}" type="presOf" srcId="{28ACABA1-197F-4E79-9870-81464C74EE7C}" destId="{0DB765FC-01F0-4D64-8111-950E1CE6A696}" srcOrd="0" destOrd="0" presId="urn:microsoft.com/office/officeart/2005/8/layout/bProcess4"/>
    <dgm:cxn modelId="{E0118D60-E9A6-4870-8C6A-ECB2ACD441BF}" type="presOf" srcId="{4AC85DAE-D17A-4C82-8D4A-A41CD2801072}" destId="{18DEFC4F-2F16-4D48-9555-B8DCA9AF4A70}" srcOrd="0" destOrd="0" presId="urn:microsoft.com/office/officeart/2005/8/layout/bProcess4"/>
    <dgm:cxn modelId="{AF389D95-E4D4-48A1-B15D-72AEBD7B6ED6}" srcId="{DA3DD039-2C90-4473-ACFF-BD070764D859}" destId="{54BE58FA-C1EF-4008-A3D9-5FF4EBB21F95}" srcOrd="2" destOrd="0" parTransId="{55562B2B-BF17-44BE-800F-EF0BE9F844A1}" sibTransId="{C0EC8733-2E31-4AD8-BC18-6CE216C36AF5}"/>
    <dgm:cxn modelId="{69A99066-EBD2-48C4-8EC9-552CDA93EA36}" type="presOf" srcId="{3DEA36E7-71A1-4F1F-B0CC-8B8F38D2149F}" destId="{398BF83B-B459-4B62-BECF-77CA712230B8}" srcOrd="0" destOrd="0" presId="urn:microsoft.com/office/officeart/2005/8/layout/bProcess4"/>
    <dgm:cxn modelId="{1A46C9C2-FE02-4914-9DCE-97FB23B064B1}" srcId="{DA3DD039-2C90-4473-ACFF-BD070764D859}" destId="{7A7A85E5-3B3F-47D3-A5C5-79BEED63E800}" srcOrd="0" destOrd="0" parTransId="{96B435F7-4DE5-4610-ACDE-A87E878EA6D8}" sibTransId="{6925BA6C-F99F-4595-A07E-A68FE1475F03}"/>
    <dgm:cxn modelId="{26287623-ACF6-4045-BFDB-15A849DA14BC}" type="presOf" srcId="{AC32E60E-BD43-4129-88C3-825680624EDE}" destId="{E08C4FF0-8AAF-443A-B8A1-85AADED7EE90}" srcOrd="0" destOrd="0" presId="urn:microsoft.com/office/officeart/2005/8/layout/bProcess4"/>
    <dgm:cxn modelId="{2E1995CB-BEB2-456E-8274-C1C18E51F6D6}" type="presOf" srcId="{D708AFC8-38FD-45B5-A128-FD6689725535}" destId="{3581DF8C-FEEE-4960-8B4B-80C5E6ABF5FF}" srcOrd="0" destOrd="0" presId="urn:microsoft.com/office/officeart/2005/8/layout/bProcess4"/>
    <dgm:cxn modelId="{A02ED8EA-9DED-47CA-BE33-1F55896C8B65}" type="presOf" srcId="{6925BA6C-F99F-4595-A07E-A68FE1475F03}" destId="{EDD0D832-C868-42A4-B93D-FC297C81D47E}" srcOrd="0" destOrd="0" presId="urn:microsoft.com/office/officeart/2005/8/layout/bProcess4"/>
    <dgm:cxn modelId="{9F2FAA43-EC0A-48C8-BCC6-1154457325DB}" type="presOf" srcId="{7A7A85E5-3B3F-47D3-A5C5-79BEED63E800}" destId="{068A6F76-BD90-4930-AF5F-4DF9D48A4865}" srcOrd="0" destOrd="0" presId="urn:microsoft.com/office/officeart/2005/8/layout/bProcess4"/>
    <dgm:cxn modelId="{D5D5038E-A4B0-4F1A-A288-750FDD3AB2FF}" type="presOf" srcId="{1E552F6B-CD98-4676-BC8F-A50F82412E11}" destId="{46510412-31BE-499C-9F3D-672FF35F5FDC}" srcOrd="0" destOrd="0" presId="urn:microsoft.com/office/officeart/2005/8/layout/bProcess4"/>
    <dgm:cxn modelId="{1AE986B7-47A0-46FF-B896-08220390DFB3}" type="presOf" srcId="{C88B33F1-7D36-49EC-B83A-D632CC2C170B}" destId="{B4083B01-ABAF-4A01-B788-D674D064439F}" srcOrd="0" destOrd="0" presId="urn:microsoft.com/office/officeart/2005/8/layout/bProcess4"/>
    <dgm:cxn modelId="{53355DFD-47C1-4317-BF73-AEDB9E32F698}" type="presOf" srcId="{6E3B0EB0-A731-482B-A831-BCFFE42E5436}" destId="{F40BCEAC-732F-4C4A-A278-BD3FD65B2C55}" srcOrd="0" destOrd="0" presId="urn:microsoft.com/office/officeart/2005/8/layout/bProcess4"/>
    <dgm:cxn modelId="{05214FB9-64BC-4FD5-9C1A-720DD408109C}" srcId="{DA3DD039-2C90-4473-ACFF-BD070764D859}" destId="{6E3B0EB0-A731-482B-A831-BCFFE42E5436}" srcOrd="1" destOrd="0" parTransId="{E6A17EBD-20DE-47AA-964D-0BA6D778BD0C}" sibTransId="{AC32E60E-BD43-4129-88C3-825680624EDE}"/>
    <dgm:cxn modelId="{B567EBAC-8460-45FB-B399-E853CF9124DE}" srcId="{DA3DD039-2C90-4473-ACFF-BD070764D859}" destId="{3DEA36E7-71A1-4F1F-B0CC-8B8F38D2149F}" srcOrd="3" destOrd="0" parTransId="{51B54E8F-9B0E-4B49-ABEE-EB9AEDF036A4}" sibTransId="{1E552F6B-CD98-4676-BC8F-A50F82412E11}"/>
    <dgm:cxn modelId="{EE6D43A8-E4D3-4337-9BBD-82C42FD74327}" type="presOf" srcId="{54BE58FA-C1EF-4008-A3D9-5FF4EBB21F95}" destId="{4C661BD1-B14C-4166-8604-7C7697A4F02A}" srcOrd="0" destOrd="0" presId="urn:microsoft.com/office/officeart/2005/8/layout/bProcess4"/>
    <dgm:cxn modelId="{318E638D-A515-4F97-A83D-A836AF7F6428}" srcId="{DA3DD039-2C90-4473-ACFF-BD070764D859}" destId="{3D3152FD-D869-47F0-BC7B-E8904271CA4F}" srcOrd="4" destOrd="0" parTransId="{BA477483-56B1-4BC3-8742-DFAD21B9E227}" sibTransId="{28ACABA1-197F-4E79-9870-81464C74EE7C}"/>
    <dgm:cxn modelId="{7CBC1EC5-93D9-496E-940B-5724FCD542BE}" type="presParOf" srcId="{C562354C-EFD5-40EE-8E11-0596B0E855D1}" destId="{40F9E825-BAFE-49C1-9C8B-DF3D58ED6A84}" srcOrd="0" destOrd="0" presId="urn:microsoft.com/office/officeart/2005/8/layout/bProcess4"/>
    <dgm:cxn modelId="{707603BF-B4FA-43DD-932A-8ECD7FB6B481}" type="presParOf" srcId="{40F9E825-BAFE-49C1-9C8B-DF3D58ED6A84}" destId="{2C1D76CE-A9D2-476C-AA3C-05677D4F0C1B}" srcOrd="0" destOrd="0" presId="urn:microsoft.com/office/officeart/2005/8/layout/bProcess4"/>
    <dgm:cxn modelId="{5E5FA2BB-C9C5-4856-BC06-6F8C7D81FACF}" type="presParOf" srcId="{40F9E825-BAFE-49C1-9C8B-DF3D58ED6A84}" destId="{068A6F76-BD90-4930-AF5F-4DF9D48A4865}" srcOrd="1" destOrd="0" presId="urn:microsoft.com/office/officeart/2005/8/layout/bProcess4"/>
    <dgm:cxn modelId="{B740F25A-6869-46AD-9A2D-76C3CC91DEBF}" type="presParOf" srcId="{C562354C-EFD5-40EE-8E11-0596B0E855D1}" destId="{EDD0D832-C868-42A4-B93D-FC297C81D47E}" srcOrd="1" destOrd="0" presId="urn:microsoft.com/office/officeart/2005/8/layout/bProcess4"/>
    <dgm:cxn modelId="{BE4373B7-065C-4E0C-934F-9897B4F80F8B}" type="presParOf" srcId="{C562354C-EFD5-40EE-8E11-0596B0E855D1}" destId="{26EC447E-F87E-4479-9B85-14E553A541DA}" srcOrd="2" destOrd="0" presId="urn:microsoft.com/office/officeart/2005/8/layout/bProcess4"/>
    <dgm:cxn modelId="{86CB75A1-2A0F-4D36-9F2E-409BC49D5D18}" type="presParOf" srcId="{26EC447E-F87E-4479-9B85-14E553A541DA}" destId="{B2CC8EAD-1D82-4E13-8150-CE811EA7225F}" srcOrd="0" destOrd="0" presId="urn:microsoft.com/office/officeart/2005/8/layout/bProcess4"/>
    <dgm:cxn modelId="{2DC6BEC5-E954-4C32-88FA-3A73772716B2}" type="presParOf" srcId="{26EC447E-F87E-4479-9B85-14E553A541DA}" destId="{F40BCEAC-732F-4C4A-A278-BD3FD65B2C55}" srcOrd="1" destOrd="0" presId="urn:microsoft.com/office/officeart/2005/8/layout/bProcess4"/>
    <dgm:cxn modelId="{C37EBC45-49FD-4DDA-BAB9-33C9FFA5A140}" type="presParOf" srcId="{C562354C-EFD5-40EE-8E11-0596B0E855D1}" destId="{E08C4FF0-8AAF-443A-B8A1-85AADED7EE90}" srcOrd="3" destOrd="0" presId="urn:microsoft.com/office/officeart/2005/8/layout/bProcess4"/>
    <dgm:cxn modelId="{97E37DEA-0029-4318-9BC6-6E69B2A772E4}" type="presParOf" srcId="{C562354C-EFD5-40EE-8E11-0596B0E855D1}" destId="{D501DAB3-4AD2-4960-9B0E-E52F5421EC1F}" srcOrd="4" destOrd="0" presId="urn:microsoft.com/office/officeart/2005/8/layout/bProcess4"/>
    <dgm:cxn modelId="{3393CC52-3A02-490F-B104-788643C12C57}" type="presParOf" srcId="{D501DAB3-4AD2-4960-9B0E-E52F5421EC1F}" destId="{D74288BF-E311-452C-98DA-EC014A26C6F1}" srcOrd="0" destOrd="0" presId="urn:microsoft.com/office/officeart/2005/8/layout/bProcess4"/>
    <dgm:cxn modelId="{D340320F-250B-46FE-BA6E-DBC56952CEE5}" type="presParOf" srcId="{D501DAB3-4AD2-4960-9B0E-E52F5421EC1F}" destId="{4C661BD1-B14C-4166-8604-7C7697A4F02A}" srcOrd="1" destOrd="0" presId="urn:microsoft.com/office/officeart/2005/8/layout/bProcess4"/>
    <dgm:cxn modelId="{F01DFD40-42FD-42B0-8319-F0690BA979BF}" type="presParOf" srcId="{C562354C-EFD5-40EE-8E11-0596B0E855D1}" destId="{9EBACA56-2731-4C5C-BBCF-2907251593FD}" srcOrd="5" destOrd="0" presId="urn:microsoft.com/office/officeart/2005/8/layout/bProcess4"/>
    <dgm:cxn modelId="{A35BA381-02B5-443D-AA93-7E550969EF54}" type="presParOf" srcId="{C562354C-EFD5-40EE-8E11-0596B0E855D1}" destId="{B3C7B239-F127-45A9-AB00-A6DC59AA92EC}" srcOrd="6" destOrd="0" presId="urn:microsoft.com/office/officeart/2005/8/layout/bProcess4"/>
    <dgm:cxn modelId="{BAE506CC-97EA-4454-8319-298FF2BE239E}" type="presParOf" srcId="{B3C7B239-F127-45A9-AB00-A6DC59AA92EC}" destId="{43835AA0-0C83-4B00-862F-C6BA08D1179E}" srcOrd="0" destOrd="0" presId="urn:microsoft.com/office/officeart/2005/8/layout/bProcess4"/>
    <dgm:cxn modelId="{FA27968B-A0AA-4C55-862C-47D25B12B040}" type="presParOf" srcId="{B3C7B239-F127-45A9-AB00-A6DC59AA92EC}" destId="{398BF83B-B459-4B62-BECF-77CA712230B8}" srcOrd="1" destOrd="0" presId="urn:microsoft.com/office/officeart/2005/8/layout/bProcess4"/>
    <dgm:cxn modelId="{FE3125CC-2461-4914-BDC5-8F82B099DDC7}" type="presParOf" srcId="{C562354C-EFD5-40EE-8E11-0596B0E855D1}" destId="{46510412-31BE-499C-9F3D-672FF35F5FDC}" srcOrd="7" destOrd="0" presId="urn:microsoft.com/office/officeart/2005/8/layout/bProcess4"/>
    <dgm:cxn modelId="{4870DBA3-B210-481C-8550-ADE9E1232ACB}" type="presParOf" srcId="{C562354C-EFD5-40EE-8E11-0596B0E855D1}" destId="{F033F026-0E7F-42AD-9CAA-B8880FD5150A}" srcOrd="8" destOrd="0" presId="urn:microsoft.com/office/officeart/2005/8/layout/bProcess4"/>
    <dgm:cxn modelId="{DE5D8BB1-9CCD-43B1-80AA-31602A496C6F}" type="presParOf" srcId="{F033F026-0E7F-42AD-9CAA-B8880FD5150A}" destId="{9056515B-84F5-4AD5-82C8-C93700EB9FD0}" srcOrd="0" destOrd="0" presId="urn:microsoft.com/office/officeart/2005/8/layout/bProcess4"/>
    <dgm:cxn modelId="{DEF5102A-D44C-40A1-86E6-A324F5FC0097}" type="presParOf" srcId="{F033F026-0E7F-42AD-9CAA-B8880FD5150A}" destId="{85E797FD-7F4B-4D7D-A47D-DF2FA3DD79CD}" srcOrd="1" destOrd="0" presId="urn:microsoft.com/office/officeart/2005/8/layout/bProcess4"/>
    <dgm:cxn modelId="{BC2D6B14-EFD9-403D-AE9B-04C34127E7E4}" type="presParOf" srcId="{C562354C-EFD5-40EE-8E11-0596B0E855D1}" destId="{0DB765FC-01F0-4D64-8111-950E1CE6A696}" srcOrd="9" destOrd="0" presId="urn:microsoft.com/office/officeart/2005/8/layout/bProcess4"/>
    <dgm:cxn modelId="{F4F6EA0A-3F0E-498A-A1ED-EC285A127F91}" type="presParOf" srcId="{C562354C-EFD5-40EE-8E11-0596B0E855D1}" destId="{1428C450-B4E7-4A48-8B6F-0F2BE4FCB3D9}" srcOrd="10" destOrd="0" presId="urn:microsoft.com/office/officeart/2005/8/layout/bProcess4"/>
    <dgm:cxn modelId="{299A3104-ED86-4D7B-84F1-4F00C41AC8A8}" type="presParOf" srcId="{1428C450-B4E7-4A48-8B6F-0F2BE4FCB3D9}" destId="{59236EE1-D462-4570-9FB5-5EBCCD3FD3B0}" srcOrd="0" destOrd="0" presId="urn:microsoft.com/office/officeart/2005/8/layout/bProcess4"/>
    <dgm:cxn modelId="{C5B0381B-99C0-4D7D-9EEC-3997C660E6D0}" type="presParOf" srcId="{1428C450-B4E7-4A48-8B6F-0F2BE4FCB3D9}" destId="{3581DF8C-FEEE-4960-8B4B-80C5E6ABF5FF}" srcOrd="1" destOrd="0" presId="urn:microsoft.com/office/officeart/2005/8/layout/bProcess4"/>
    <dgm:cxn modelId="{C2B27A6B-CDEB-4DFA-917E-671EBC4F7735}" type="presParOf" srcId="{C562354C-EFD5-40EE-8E11-0596B0E855D1}" destId="{18DEFC4F-2F16-4D48-9555-B8DCA9AF4A70}" srcOrd="11" destOrd="0" presId="urn:microsoft.com/office/officeart/2005/8/layout/bProcess4"/>
    <dgm:cxn modelId="{C1D2AD90-2851-4308-BF29-0431129EF9C2}" type="presParOf" srcId="{C562354C-EFD5-40EE-8E11-0596B0E855D1}" destId="{B3FD5543-4180-46F0-8540-6CA3304E7FC9}" srcOrd="12" destOrd="0" presId="urn:microsoft.com/office/officeart/2005/8/layout/bProcess4"/>
    <dgm:cxn modelId="{D22904E4-623C-459C-BA52-CD3E633F67E1}" type="presParOf" srcId="{B3FD5543-4180-46F0-8540-6CA3304E7FC9}" destId="{6D148B2B-5DAE-4A51-ABBB-6EA0C8CA45E4}" srcOrd="0" destOrd="0" presId="urn:microsoft.com/office/officeart/2005/8/layout/bProcess4"/>
    <dgm:cxn modelId="{AF9BE25B-FE22-42C5-B7BA-085EDC1AFC20}" type="presParOf" srcId="{B3FD5543-4180-46F0-8540-6CA3304E7FC9}" destId="{B4083B01-ABAF-4A01-B788-D674D064439F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A3DD039-2C90-4473-ACFF-BD070764D859}" type="doc">
      <dgm:prSet loTypeId="urn:microsoft.com/office/officeart/2005/8/layout/b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7A7A85E5-3B3F-47D3-A5C5-79BEED63E800}">
      <dgm:prSet phldrT="[Texto]"/>
      <dgm:spPr/>
      <dgm:t>
        <a:bodyPr/>
        <a:lstStyle/>
        <a:p>
          <a:r>
            <a:rPr lang="es-CO" dirty="0"/>
            <a:t>Gestión de los peligros y riesgos</a:t>
          </a:r>
        </a:p>
      </dgm:t>
    </dgm:pt>
    <dgm:pt modelId="{96B435F7-4DE5-4610-ACDE-A87E878EA6D8}" type="parTrans" cxnId="{1A46C9C2-FE02-4914-9DCE-97FB23B064B1}">
      <dgm:prSet/>
      <dgm:spPr/>
      <dgm:t>
        <a:bodyPr/>
        <a:lstStyle/>
        <a:p>
          <a:endParaRPr lang="es-CO"/>
        </a:p>
      </dgm:t>
    </dgm:pt>
    <dgm:pt modelId="{6925BA6C-F99F-4595-A07E-A68FE1475F03}" type="sibTrans" cxnId="{1A46C9C2-FE02-4914-9DCE-97FB23B064B1}">
      <dgm:prSet/>
      <dgm:spPr/>
      <dgm:t>
        <a:bodyPr/>
        <a:lstStyle/>
        <a:p>
          <a:endParaRPr lang="es-CO"/>
        </a:p>
      </dgm:t>
    </dgm:pt>
    <dgm:pt modelId="{6E3B0EB0-A731-482B-A831-BCFFE42E5436}">
      <dgm:prSet phldrT="[Texto]"/>
      <dgm:spPr/>
      <dgm:t>
        <a:bodyPr/>
        <a:lstStyle/>
        <a:p>
          <a:r>
            <a:rPr lang="es-CO" dirty="0"/>
            <a:t>Prevención, preparación y respuesta ante emergencias</a:t>
          </a:r>
        </a:p>
      </dgm:t>
    </dgm:pt>
    <dgm:pt modelId="{E6A17EBD-20DE-47AA-964D-0BA6D778BD0C}" type="parTrans" cxnId="{05214FB9-64BC-4FD5-9C1A-720DD408109C}">
      <dgm:prSet/>
      <dgm:spPr/>
      <dgm:t>
        <a:bodyPr/>
        <a:lstStyle/>
        <a:p>
          <a:endParaRPr lang="es-CO"/>
        </a:p>
      </dgm:t>
    </dgm:pt>
    <dgm:pt modelId="{AC32E60E-BD43-4129-88C3-825680624EDE}" type="sibTrans" cxnId="{05214FB9-64BC-4FD5-9C1A-720DD408109C}">
      <dgm:prSet/>
      <dgm:spPr/>
      <dgm:t>
        <a:bodyPr/>
        <a:lstStyle/>
        <a:p>
          <a:endParaRPr lang="es-CO"/>
        </a:p>
      </dgm:t>
    </dgm:pt>
    <dgm:pt modelId="{54BE58FA-C1EF-4008-A3D9-5FF4EBB21F95}">
      <dgm:prSet phldrT="[Texto]"/>
      <dgm:spPr/>
      <dgm:t>
        <a:bodyPr/>
        <a:lstStyle/>
        <a:p>
          <a:r>
            <a:rPr lang="es-CO" dirty="0"/>
            <a:t>Gestión del cambio</a:t>
          </a:r>
        </a:p>
      </dgm:t>
    </dgm:pt>
    <dgm:pt modelId="{55562B2B-BF17-44BE-800F-EF0BE9F844A1}" type="parTrans" cxnId="{AF389D95-E4D4-48A1-B15D-72AEBD7B6ED6}">
      <dgm:prSet/>
      <dgm:spPr/>
      <dgm:t>
        <a:bodyPr/>
        <a:lstStyle/>
        <a:p>
          <a:endParaRPr lang="es-CO"/>
        </a:p>
      </dgm:t>
    </dgm:pt>
    <dgm:pt modelId="{C0EC8733-2E31-4AD8-BC18-6CE216C36AF5}" type="sibTrans" cxnId="{AF389D95-E4D4-48A1-B15D-72AEBD7B6ED6}">
      <dgm:prSet/>
      <dgm:spPr/>
      <dgm:t>
        <a:bodyPr/>
        <a:lstStyle/>
        <a:p>
          <a:endParaRPr lang="es-CO"/>
        </a:p>
      </dgm:t>
    </dgm:pt>
    <dgm:pt modelId="{3D3152FD-D869-47F0-BC7B-E8904271CA4F}">
      <dgm:prSet phldrT="[Texto]"/>
      <dgm:spPr/>
      <dgm:t>
        <a:bodyPr/>
        <a:lstStyle/>
        <a:p>
          <a:r>
            <a:rPr lang="es-CO" dirty="0"/>
            <a:t>Contrataciones</a:t>
          </a:r>
        </a:p>
      </dgm:t>
    </dgm:pt>
    <dgm:pt modelId="{BA477483-56B1-4BC3-8742-DFAD21B9E227}" type="parTrans" cxnId="{318E638D-A515-4F97-A83D-A836AF7F6428}">
      <dgm:prSet/>
      <dgm:spPr/>
      <dgm:t>
        <a:bodyPr/>
        <a:lstStyle/>
        <a:p>
          <a:endParaRPr lang="es-CO"/>
        </a:p>
      </dgm:t>
    </dgm:pt>
    <dgm:pt modelId="{28ACABA1-197F-4E79-9870-81464C74EE7C}" type="sibTrans" cxnId="{318E638D-A515-4F97-A83D-A836AF7F6428}">
      <dgm:prSet/>
      <dgm:spPr/>
      <dgm:t>
        <a:bodyPr/>
        <a:lstStyle/>
        <a:p>
          <a:endParaRPr lang="es-CO"/>
        </a:p>
      </dgm:t>
    </dgm:pt>
    <dgm:pt modelId="{D708AFC8-38FD-45B5-A128-FD6689725535}">
      <dgm:prSet phldrT="[Texto]"/>
      <dgm:spPr/>
      <dgm:t>
        <a:bodyPr/>
        <a:lstStyle/>
        <a:p>
          <a:r>
            <a:rPr lang="es-CO" dirty="0"/>
            <a:t>Adquisiciones</a:t>
          </a:r>
        </a:p>
      </dgm:t>
    </dgm:pt>
    <dgm:pt modelId="{DFE41515-856D-45E9-B9E0-EF2A55D67B3D}" type="parTrans" cxnId="{FC14B72E-D3A4-4BB4-AD49-4B1316DB68DD}">
      <dgm:prSet/>
      <dgm:spPr/>
      <dgm:t>
        <a:bodyPr/>
        <a:lstStyle/>
        <a:p>
          <a:endParaRPr lang="es-CO"/>
        </a:p>
      </dgm:t>
    </dgm:pt>
    <dgm:pt modelId="{4AC85DAE-D17A-4C82-8D4A-A41CD2801072}" type="sibTrans" cxnId="{FC14B72E-D3A4-4BB4-AD49-4B1316DB68DD}">
      <dgm:prSet/>
      <dgm:spPr/>
      <dgm:t>
        <a:bodyPr/>
        <a:lstStyle/>
        <a:p>
          <a:endParaRPr lang="es-CO"/>
        </a:p>
      </dgm:t>
    </dgm:pt>
    <dgm:pt modelId="{C562354C-EFD5-40EE-8E11-0596B0E855D1}" type="pres">
      <dgm:prSet presAssocID="{DA3DD039-2C90-4473-ACFF-BD070764D859}" presName="Name0" presStyleCnt="0">
        <dgm:presLayoutVars>
          <dgm:dir/>
          <dgm:resizeHandles/>
        </dgm:presLayoutVars>
      </dgm:prSet>
      <dgm:spPr/>
    </dgm:pt>
    <dgm:pt modelId="{40F9E825-BAFE-49C1-9C8B-DF3D58ED6A84}" type="pres">
      <dgm:prSet presAssocID="{7A7A85E5-3B3F-47D3-A5C5-79BEED63E800}" presName="compNode" presStyleCnt="0"/>
      <dgm:spPr/>
    </dgm:pt>
    <dgm:pt modelId="{2C1D76CE-A9D2-476C-AA3C-05677D4F0C1B}" type="pres">
      <dgm:prSet presAssocID="{7A7A85E5-3B3F-47D3-A5C5-79BEED63E800}" presName="dummyConnPt" presStyleCnt="0"/>
      <dgm:spPr/>
    </dgm:pt>
    <dgm:pt modelId="{068A6F76-BD90-4930-AF5F-4DF9D48A4865}" type="pres">
      <dgm:prSet presAssocID="{7A7A85E5-3B3F-47D3-A5C5-79BEED63E800}" presName="node" presStyleLbl="node1" presStyleIdx="0" presStyleCnt="5">
        <dgm:presLayoutVars>
          <dgm:bulletEnabled val="1"/>
        </dgm:presLayoutVars>
      </dgm:prSet>
      <dgm:spPr/>
    </dgm:pt>
    <dgm:pt modelId="{EDD0D832-C868-42A4-B93D-FC297C81D47E}" type="pres">
      <dgm:prSet presAssocID="{6925BA6C-F99F-4595-A07E-A68FE1475F03}" presName="sibTrans" presStyleLbl="bgSibTrans2D1" presStyleIdx="0" presStyleCnt="4"/>
      <dgm:spPr/>
    </dgm:pt>
    <dgm:pt modelId="{26EC447E-F87E-4479-9B85-14E553A541DA}" type="pres">
      <dgm:prSet presAssocID="{6E3B0EB0-A731-482B-A831-BCFFE42E5436}" presName="compNode" presStyleCnt="0"/>
      <dgm:spPr/>
    </dgm:pt>
    <dgm:pt modelId="{B2CC8EAD-1D82-4E13-8150-CE811EA7225F}" type="pres">
      <dgm:prSet presAssocID="{6E3B0EB0-A731-482B-A831-BCFFE42E5436}" presName="dummyConnPt" presStyleCnt="0"/>
      <dgm:spPr/>
    </dgm:pt>
    <dgm:pt modelId="{F40BCEAC-732F-4C4A-A278-BD3FD65B2C55}" type="pres">
      <dgm:prSet presAssocID="{6E3B0EB0-A731-482B-A831-BCFFE42E5436}" presName="node" presStyleLbl="node1" presStyleIdx="1" presStyleCnt="5">
        <dgm:presLayoutVars>
          <dgm:bulletEnabled val="1"/>
        </dgm:presLayoutVars>
      </dgm:prSet>
      <dgm:spPr/>
    </dgm:pt>
    <dgm:pt modelId="{E08C4FF0-8AAF-443A-B8A1-85AADED7EE90}" type="pres">
      <dgm:prSet presAssocID="{AC32E60E-BD43-4129-88C3-825680624EDE}" presName="sibTrans" presStyleLbl="bgSibTrans2D1" presStyleIdx="1" presStyleCnt="4"/>
      <dgm:spPr/>
    </dgm:pt>
    <dgm:pt modelId="{D501DAB3-4AD2-4960-9B0E-E52F5421EC1F}" type="pres">
      <dgm:prSet presAssocID="{54BE58FA-C1EF-4008-A3D9-5FF4EBB21F95}" presName="compNode" presStyleCnt="0"/>
      <dgm:spPr/>
    </dgm:pt>
    <dgm:pt modelId="{D74288BF-E311-452C-98DA-EC014A26C6F1}" type="pres">
      <dgm:prSet presAssocID="{54BE58FA-C1EF-4008-A3D9-5FF4EBB21F95}" presName="dummyConnPt" presStyleCnt="0"/>
      <dgm:spPr/>
    </dgm:pt>
    <dgm:pt modelId="{4C661BD1-B14C-4166-8604-7C7697A4F02A}" type="pres">
      <dgm:prSet presAssocID="{54BE58FA-C1EF-4008-A3D9-5FF4EBB21F95}" presName="node" presStyleLbl="node1" presStyleIdx="2" presStyleCnt="5">
        <dgm:presLayoutVars>
          <dgm:bulletEnabled val="1"/>
        </dgm:presLayoutVars>
      </dgm:prSet>
      <dgm:spPr/>
    </dgm:pt>
    <dgm:pt modelId="{9EBACA56-2731-4C5C-BBCF-2907251593FD}" type="pres">
      <dgm:prSet presAssocID="{C0EC8733-2E31-4AD8-BC18-6CE216C36AF5}" presName="sibTrans" presStyleLbl="bgSibTrans2D1" presStyleIdx="2" presStyleCnt="4"/>
      <dgm:spPr/>
    </dgm:pt>
    <dgm:pt modelId="{F033F026-0E7F-42AD-9CAA-B8880FD5150A}" type="pres">
      <dgm:prSet presAssocID="{3D3152FD-D869-47F0-BC7B-E8904271CA4F}" presName="compNode" presStyleCnt="0"/>
      <dgm:spPr/>
    </dgm:pt>
    <dgm:pt modelId="{9056515B-84F5-4AD5-82C8-C93700EB9FD0}" type="pres">
      <dgm:prSet presAssocID="{3D3152FD-D869-47F0-BC7B-E8904271CA4F}" presName="dummyConnPt" presStyleCnt="0"/>
      <dgm:spPr/>
    </dgm:pt>
    <dgm:pt modelId="{85E797FD-7F4B-4D7D-A47D-DF2FA3DD79CD}" type="pres">
      <dgm:prSet presAssocID="{3D3152FD-D869-47F0-BC7B-E8904271CA4F}" presName="node" presStyleLbl="node1" presStyleIdx="3" presStyleCnt="5">
        <dgm:presLayoutVars>
          <dgm:bulletEnabled val="1"/>
        </dgm:presLayoutVars>
      </dgm:prSet>
      <dgm:spPr/>
    </dgm:pt>
    <dgm:pt modelId="{0DB765FC-01F0-4D64-8111-950E1CE6A696}" type="pres">
      <dgm:prSet presAssocID="{28ACABA1-197F-4E79-9870-81464C74EE7C}" presName="sibTrans" presStyleLbl="bgSibTrans2D1" presStyleIdx="3" presStyleCnt="4"/>
      <dgm:spPr/>
    </dgm:pt>
    <dgm:pt modelId="{1428C450-B4E7-4A48-8B6F-0F2BE4FCB3D9}" type="pres">
      <dgm:prSet presAssocID="{D708AFC8-38FD-45B5-A128-FD6689725535}" presName="compNode" presStyleCnt="0"/>
      <dgm:spPr/>
    </dgm:pt>
    <dgm:pt modelId="{59236EE1-D462-4570-9FB5-5EBCCD3FD3B0}" type="pres">
      <dgm:prSet presAssocID="{D708AFC8-38FD-45B5-A128-FD6689725535}" presName="dummyConnPt" presStyleCnt="0"/>
      <dgm:spPr/>
    </dgm:pt>
    <dgm:pt modelId="{3581DF8C-FEEE-4960-8B4B-80C5E6ABF5FF}" type="pres">
      <dgm:prSet presAssocID="{D708AFC8-38FD-45B5-A128-FD6689725535}" presName="node" presStyleLbl="node1" presStyleIdx="4" presStyleCnt="5">
        <dgm:presLayoutVars>
          <dgm:bulletEnabled val="1"/>
        </dgm:presLayoutVars>
      </dgm:prSet>
      <dgm:spPr/>
    </dgm:pt>
  </dgm:ptLst>
  <dgm:cxnLst>
    <dgm:cxn modelId="{1114AAEA-571B-4265-8D90-C7D67C532520}" type="presOf" srcId="{28ACABA1-197F-4E79-9870-81464C74EE7C}" destId="{0DB765FC-01F0-4D64-8111-950E1CE6A696}" srcOrd="0" destOrd="0" presId="urn:microsoft.com/office/officeart/2005/8/layout/bProcess4"/>
    <dgm:cxn modelId="{F53CA1F8-6545-46E6-8FA3-43308A0FBEF0}" type="presOf" srcId="{3D3152FD-D869-47F0-BC7B-E8904271CA4F}" destId="{85E797FD-7F4B-4D7D-A47D-DF2FA3DD79CD}" srcOrd="0" destOrd="0" presId="urn:microsoft.com/office/officeart/2005/8/layout/bProcess4"/>
    <dgm:cxn modelId="{3142C899-050C-442B-9DCB-85AD4F9EA4B0}" type="presOf" srcId="{D708AFC8-38FD-45B5-A128-FD6689725535}" destId="{3581DF8C-FEEE-4960-8B4B-80C5E6ABF5FF}" srcOrd="0" destOrd="0" presId="urn:microsoft.com/office/officeart/2005/8/layout/bProcess4"/>
    <dgm:cxn modelId="{49413692-64A6-499C-A12F-139B76060523}" type="presOf" srcId="{AC32E60E-BD43-4129-88C3-825680624EDE}" destId="{E08C4FF0-8AAF-443A-B8A1-85AADED7EE90}" srcOrd="0" destOrd="0" presId="urn:microsoft.com/office/officeart/2005/8/layout/bProcess4"/>
    <dgm:cxn modelId="{FC14B72E-D3A4-4BB4-AD49-4B1316DB68DD}" srcId="{DA3DD039-2C90-4473-ACFF-BD070764D859}" destId="{D708AFC8-38FD-45B5-A128-FD6689725535}" srcOrd="4" destOrd="0" parTransId="{DFE41515-856D-45E9-B9E0-EF2A55D67B3D}" sibTransId="{4AC85DAE-D17A-4C82-8D4A-A41CD2801072}"/>
    <dgm:cxn modelId="{A25CEB59-1764-4D92-8DE2-E574C1B64595}" type="presOf" srcId="{6925BA6C-F99F-4595-A07E-A68FE1475F03}" destId="{EDD0D832-C868-42A4-B93D-FC297C81D47E}" srcOrd="0" destOrd="0" presId="urn:microsoft.com/office/officeart/2005/8/layout/bProcess4"/>
    <dgm:cxn modelId="{3A991E49-A60E-4115-8A4F-AA35619AD5B0}" type="presOf" srcId="{7A7A85E5-3B3F-47D3-A5C5-79BEED63E800}" destId="{068A6F76-BD90-4930-AF5F-4DF9D48A4865}" srcOrd="0" destOrd="0" presId="urn:microsoft.com/office/officeart/2005/8/layout/bProcess4"/>
    <dgm:cxn modelId="{318E638D-A515-4F97-A83D-A836AF7F6428}" srcId="{DA3DD039-2C90-4473-ACFF-BD070764D859}" destId="{3D3152FD-D869-47F0-BC7B-E8904271CA4F}" srcOrd="3" destOrd="0" parTransId="{BA477483-56B1-4BC3-8742-DFAD21B9E227}" sibTransId="{28ACABA1-197F-4E79-9870-81464C74EE7C}"/>
    <dgm:cxn modelId="{05214FB9-64BC-4FD5-9C1A-720DD408109C}" srcId="{DA3DD039-2C90-4473-ACFF-BD070764D859}" destId="{6E3B0EB0-A731-482B-A831-BCFFE42E5436}" srcOrd="1" destOrd="0" parTransId="{E6A17EBD-20DE-47AA-964D-0BA6D778BD0C}" sibTransId="{AC32E60E-BD43-4129-88C3-825680624EDE}"/>
    <dgm:cxn modelId="{CA3E0172-2325-450F-B72F-97C3F5418C1E}" type="presOf" srcId="{DA3DD039-2C90-4473-ACFF-BD070764D859}" destId="{C562354C-EFD5-40EE-8E11-0596B0E855D1}" srcOrd="0" destOrd="0" presId="urn:microsoft.com/office/officeart/2005/8/layout/bProcess4"/>
    <dgm:cxn modelId="{AF389D95-E4D4-48A1-B15D-72AEBD7B6ED6}" srcId="{DA3DD039-2C90-4473-ACFF-BD070764D859}" destId="{54BE58FA-C1EF-4008-A3D9-5FF4EBB21F95}" srcOrd="2" destOrd="0" parTransId="{55562B2B-BF17-44BE-800F-EF0BE9F844A1}" sibTransId="{C0EC8733-2E31-4AD8-BC18-6CE216C36AF5}"/>
    <dgm:cxn modelId="{1A46C9C2-FE02-4914-9DCE-97FB23B064B1}" srcId="{DA3DD039-2C90-4473-ACFF-BD070764D859}" destId="{7A7A85E5-3B3F-47D3-A5C5-79BEED63E800}" srcOrd="0" destOrd="0" parTransId="{96B435F7-4DE5-4610-ACDE-A87E878EA6D8}" sibTransId="{6925BA6C-F99F-4595-A07E-A68FE1475F03}"/>
    <dgm:cxn modelId="{D58B8448-1B64-4AED-B251-0695850E01D9}" type="presOf" srcId="{6E3B0EB0-A731-482B-A831-BCFFE42E5436}" destId="{F40BCEAC-732F-4C4A-A278-BD3FD65B2C55}" srcOrd="0" destOrd="0" presId="urn:microsoft.com/office/officeart/2005/8/layout/bProcess4"/>
    <dgm:cxn modelId="{2BFDAA90-B843-458F-AF29-5D7FA2C96D21}" type="presOf" srcId="{54BE58FA-C1EF-4008-A3D9-5FF4EBB21F95}" destId="{4C661BD1-B14C-4166-8604-7C7697A4F02A}" srcOrd="0" destOrd="0" presId="urn:microsoft.com/office/officeart/2005/8/layout/bProcess4"/>
    <dgm:cxn modelId="{23027D30-99FD-44CC-9338-484656B89CFF}" type="presOf" srcId="{C0EC8733-2E31-4AD8-BC18-6CE216C36AF5}" destId="{9EBACA56-2731-4C5C-BBCF-2907251593FD}" srcOrd="0" destOrd="0" presId="urn:microsoft.com/office/officeart/2005/8/layout/bProcess4"/>
    <dgm:cxn modelId="{1699EFD6-D29C-4B98-8202-355EF2FA8485}" type="presParOf" srcId="{C562354C-EFD5-40EE-8E11-0596B0E855D1}" destId="{40F9E825-BAFE-49C1-9C8B-DF3D58ED6A84}" srcOrd="0" destOrd="0" presId="urn:microsoft.com/office/officeart/2005/8/layout/bProcess4"/>
    <dgm:cxn modelId="{B87CC450-1FF5-45F5-8DFA-3A0F4E2B064D}" type="presParOf" srcId="{40F9E825-BAFE-49C1-9C8B-DF3D58ED6A84}" destId="{2C1D76CE-A9D2-476C-AA3C-05677D4F0C1B}" srcOrd="0" destOrd="0" presId="urn:microsoft.com/office/officeart/2005/8/layout/bProcess4"/>
    <dgm:cxn modelId="{9D79E17F-AB5B-4A3A-AF6E-D00311BF4A7C}" type="presParOf" srcId="{40F9E825-BAFE-49C1-9C8B-DF3D58ED6A84}" destId="{068A6F76-BD90-4930-AF5F-4DF9D48A4865}" srcOrd="1" destOrd="0" presId="urn:microsoft.com/office/officeart/2005/8/layout/bProcess4"/>
    <dgm:cxn modelId="{84926525-19E3-4814-9D8A-6AF875ACDFAC}" type="presParOf" srcId="{C562354C-EFD5-40EE-8E11-0596B0E855D1}" destId="{EDD0D832-C868-42A4-B93D-FC297C81D47E}" srcOrd="1" destOrd="0" presId="urn:microsoft.com/office/officeart/2005/8/layout/bProcess4"/>
    <dgm:cxn modelId="{7D5A3B0D-3A74-4298-B532-9F55627CF866}" type="presParOf" srcId="{C562354C-EFD5-40EE-8E11-0596B0E855D1}" destId="{26EC447E-F87E-4479-9B85-14E553A541DA}" srcOrd="2" destOrd="0" presId="urn:microsoft.com/office/officeart/2005/8/layout/bProcess4"/>
    <dgm:cxn modelId="{C03E8170-B184-4CF0-AADD-4A5F34F06600}" type="presParOf" srcId="{26EC447E-F87E-4479-9B85-14E553A541DA}" destId="{B2CC8EAD-1D82-4E13-8150-CE811EA7225F}" srcOrd="0" destOrd="0" presId="urn:microsoft.com/office/officeart/2005/8/layout/bProcess4"/>
    <dgm:cxn modelId="{6D039E47-E4A9-4419-9C62-C07BAB0635AF}" type="presParOf" srcId="{26EC447E-F87E-4479-9B85-14E553A541DA}" destId="{F40BCEAC-732F-4C4A-A278-BD3FD65B2C55}" srcOrd="1" destOrd="0" presId="urn:microsoft.com/office/officeart/2005/8/layout/bProcess4"/>
    <dgm:cxn modelId="{32550F96-004D-4960-A379-835C071B2889}" type="presParOf" srcId="{C562354C-EFD5-40EE-8E11-0596B0E855D1}" destId="{E08C4FF0-8AAF-443A-B8A1-85AADED7EE90}" srcOrd="3" destOrd="0" presId="urn:microsoft.com/office/officeart/2005/8/layout/bProcess4"/>
    <dgm:cxn modelId="{CADA4D5B-7F0B-4FE7-849A-60DDF78BB7EC}" type="presParOf" srcId="{C562354C-EFD5-40EE-8E11-0596B0E855D1}" destId="{D501DAB3-4AD2-4960-9B0E-E52F5421EC1F}" srcOrd="4" destOrd="0" presId="urn:microsoft.com/office/officeart/2005/8/layout/bProcess4"/>
    <dgm:cxn modelId="{17636137-A738-422F-93B8-41672B93DF82}" type="presParOf" srcId="{D501DAB3-4AD2-4960-9B0E-E52F5421EC1F}" destId="{D74288BF-E311-452C-98DA-EC014A26C6F1}" srcOrd="0" destOrd="0" presId="urn:microsoft.com/office/officeart/2005/8/layout/bProcess4"/>
    <dgm:cxn modelId="{032DEECA-E365-4469-A71B-60DD8B0B4A1C}" type="presParOf" srcId="{D501DAB3-4AD2-4960-9B0E-E52F5421EC1F}" destId="{4C661BD1-B14C-4166-8604-7C7697A4F02A}" srcOrd="1" destOrd="0" presId="urn:microsoft.com/office/officeart/2005/8/layout/bProcess4"/>
    <dgm:cxn modelId="{DAB94BC4-4725-43E7-B4E2-1C6E188C5EB5}" type="presParOf" srcId="{C562354C-EFD5-40EE-8E11-0596B0E855D1}" destId="{9EBACA56-2731-4C5C-BBCF-2907251593FD}" srcOrd="5" destOrd="0" presId="urn:microsoft.com/office/officeart/2005/8/layout/bProcess4"/>
    <dgm:cxn modelId="{75EAD208-F6B6-40A8-9D1A-9E88295111F2}" type="presParOf" srcId="{C562354C-EFD5-40EE-8E11-0596B0E855D1}" destId="{F033F026-0E7F-42AD-9CAA-B8880FD5150A}" srcOrd="6" destOrd="0" presId="urn:microsoft.com/office/officeart/2005/8/layout/bProcess4"/>
    <dgm:cxn modelId="{5476738D-E003-49C1-AB53-FDC307235A55}" type="presParOf" srcId="{F033F026-0E7F-42AD-9CAA-B8880FD5150A}" destId="{9056515B-84F5-4AD5-82C8-C93700EB9FD0}" srcOrd="0" destOrd="0" presId="urn:microsoft.com/office/officeart/2005/8/layout/bProcess4"/>
    <dgm:cxn modelId="{30391263-5436-4740-AAC5-C1316CCBFA53}" type="presParOf" srcId="{F033F026-0E7F-42AD-9CAA-B8880FD5150A}" destId="{85E797FD-7F4B-4D7D-A47D-DF2FA3DD79CD}" srcOrd="1" destOrd="0" presId="urn:microsoft.com/office/officeart/2005/8/layout/bProcess4"/>
    <dgm:cxn modelId="{D7816582-A5A8-4C3A-BA77-EDBFEB746EE2}" type="presParOf" srcId="{C562354C-EFD5-40EE-8E11-0596B0E855D1}" destId="{0DB765FC-01F0-4D64-8111-950E1CE6A696}" srcOrd="7" destOrd="0" presId="urn:microsoft.com/office/officeart/2005/8/layout/bProcess4"/>
    <dgm:cxn modelId="{65DB6BAB-A5DF-408A-A0C7-A9DA61361955}" type="presParOf" srcId="{C562354C-EFD5-40EE-8E11-0596B0E855D1}" destId="{1428C450-B4E7-4A48-8B6F-0F2BE4FCB3D9}" srcOrd="8" destOrd="0" presId="urn:microsoft.com/office/officeart/2005/8/layout/bProcess4"/>
    <dgm:cxn modelId="{239DCD64-0FED-4EEE-B969-DD7448E6BA48}" type="presParOf" srcId="{1428C450-B4E7-4A48-8B6F-0F2BE4FCB3D9}" destId="{59236EE1-D462-4570-9FB5-5EBCCD3FD3B0}" srcOrd="0" destOrd="0" presId="urn:microsoft.com/office/officeart/2005/8/layout/bProcess4"/>
    <dgm:cxn modelId="{0A0AE945-1DE7-4864-9269-B6E6E18D1A74}" type="presParOf" srcId="{1428C450-B4E7-4A48-8B6F-0F2BE4FCB3D9}" destId="{3581DF8C-FEEE-4960-8B4B-80C5E6ABF5FF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A3DD039-2C90-4473-ACFF-BD070764D859}" type="doc">
      <dgm:prSet loTypeId="urn:microsoft.com/office/officeart/2005/8/layout/b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7A7A85E5-3B3F-47D3-A5C5-79BEED63E800}">
      <dgm:prSet phldrT="[Texto]"/>
      <dgm:spPr/>
      <dgm:t>
        <a:bodyPr/>
        <a:lstStyle/>
        <a:p>
          <a:r>
            <a:rPr lang="es-CO" dirty="0"/>
            <a:t>Auditoría cumplimiento del SG-SST</a:t>
          </a:r>
        </a:p>
      </dgm:t>
    </dgm:pt>
    <dgm:pt modelId="{96B435F7-4DE5-4610-ACDE-A87E878EA6D8}" type="parTrans" cxnId="{1A46C9C2-FE02-4914-9DCE-97FB23B064B1}">
      <dgm:prSet/>
      <dgm:spPr/>
      <dgm:t>
        <a:bodyPr/>
        <a:lstStyle/>
        <a:p>
          <a:endParaRPr lang="es-CO"/>
        </a:p>
      </dgm:t>
    </dgm:pt>
    <dgm:pt modelId="{6925BA6C-F99F-4595-A07E-A68FE1475F03}" type="sibTrans" cxnId="{1A46C9C2-FE02-4914-9DCE-97FB23B064B1}">
      <dgm:prSet/>
      <dgm:spPr/>
      <dgm:t>
        <a:bodyPr/>
        <a:lstStyle/>
        <a:p>
          <a:endParaRPr lang="es-CO"/>
        </a:p>
      </dgm:t>
    </dgm:pt>
    <dgm:pt modelId="{6E3B0EB0-A731-482B-A831-BCFFE42E5436}">
      <dgm:prSet phldrT="[Texto]"/>
      <dgm:spPr/>
      <dgm:t>
        <a:bodyPr/>
        <a:lstStyle/>
        <a:p>
          <a:r>
            <a:rPr lang="es-CO" dirty="0"/>
            <a:t>Revisión por la alta dirección</a:t>
          </a:r>
        </a:p>
      </dgm:t>
    </dgm:pt>
    <dgm:pt modelId="{E6A17EBD-20DE-47AA-964D-0BA6D778BD0C}" type="parTrans" cxnId="{05214FB9-64BC-4FD5-9C1A-720DD408109C}">
      <dgm:prSet/>
      <dgm:spPr/>
      <dgm:t>
        <a:bodyPr/>
        <a:lstStyle/>
        <a:p>
          <a:endParaRPr lang="es-CO"/>
        </a:p>
      </dgm:t>
    </dgm:pt>
    <dgm:pt modelId="{AC32E60E-BD43-4129-88C3-825680624EDE}" type="sibTrans" cxnId="{05214FB9-64BC-4FD5-9C1A-720DD408109C}">
      <dgm:prSet/>
      <dgm:spPr/>
      <dgm:t>
        <a:bodyPr/>
        <a:lstStyle/>
        <a:p>
          <a:endParaRPr lang="es-CO"/>
        </a:p>
      </dgm:t>
    </dgm:pt>
    <dgm:pt modelId="{54BE58FA-C1EF-4008-A3D9-5FF4EBB21F95}">
      <dgm:prSet phldrT="[Texto]"/>
      <dgm:spPr/>
      <dgm:t>
        <a:bodyPr/>
        <a:lstStyle/>
        <a:p>
          <a:r>
            <a:rPr lang="es-CO" dirty="0"/>
            <a:t>Investigación de incidentes, accidentes de trabajo y enfermedades laborales</a:t>
          </a:r>
        </a:p>
      </dgm:t>
    </dgm:pt>
    <dgm:pt modelId="{55562B2B-BF17-44BE-800F-EF0BE9F844A1}" type="parTrans" cxnId="{AF389D95-E4D4-48A1-B15D-72AEBD7B6ED6}">
      <dgm:prSet/>
      <dgm:spPr/>
      <dgm:t>
        <a:bodyPr/>
        <a:lstStyle/>
        <a:p>
          <a:endParaRPr lang="es-CO"/>
        </a:p>
      </dgm:t>
    </dgm:pt>
    <dgm:pt modelId="{C0EC8733-2E31-4AD8-BC18-6CE216C36AF5}" type="sibTrans" cxnId="{AF389D95-E4D4-48A1-B15D-72AEBD7B6ED6}">
      <dgm:prSet/>
      <dgm:spPr/>
      <dgm:t>
        <a:bodyPr/>
        <a:lstStyle/>
        <a:p>
          <a:endParaRPr lang="es-CO"/>
        </a:p>
      </dgm:t>
    </dgm:pt>
    <dgm:pt modelId="{C562354C-EFD5-40EE-8E11-0596B0E855D1}" type="pres">
      <dgm:prSet presAssocID="{DA3DD039-2C90-4473-ACFF-BD070764D859}" presName="Name0" presStyleCnt="0">
        <dgm:presLayoutVars>
          <dgm:dir/>
          <dgm:resizeHandles/>
        </dgm:presLayoutVars>
      </dgm:prSet>
      <dgm:spPr/>
    </dgm:pt>
    <dgm:pt modelId="{40F9E825-BAFE-49C1-9C8B-DF3D58ED6A84}" type="pres">
      <dgm:prSet presAssocID="{7A7A85E5-3B3F-47D3-A5C5-79BEED63E800}" presName="compNode" presStyleCnt="0"/>
      <dgm:spPr/>
    </dgm:pt>
    <dgm:pt modelId="{2C1D76CE-A9D2-476C-AA3C-05677D4F0C1B}" type="pres">
      <dgm:prSet presAssocID="{7A7A85E5-3B3F-47D3-A5C5-79BEED63E800}" presName="dummyConnPt" presStyleCnt="0"/>
      <dgm:spPr/>
    </dgm:pt>
    <dgm:pt modelId="{068A6F76-BD90-4930-AF5F-4DF9D48A4865}" type="pres">
      <dgm:prSet presAssocID="{7A7A85E5-3B3F-47D3-A5C5-79BEED63E800}" presName="node" presStyleLbl="node1" presStyleIdx="0" presStyleCnt="3">
        <dgm:presLayoutVars>
          <dgm:bulletEnabled val="1"/>
        </dgm:presLayoutVars>
      </dgm:prSet>
      <dgm:spPr/>
    </dgm:pt>
    <dgm:pt modelId="{EDD0D832-C868-42A4-B93D-FC297C81D47E}" type="pres">
      <dgm:prSet presAssocID="{6925BA6C-F99F-4595-A07E-A68FE1475F03}" presName="sibTrans" presStyleLbl="bgSibTrans2D1" presStyleIdx="0" presStyleCnt="2"/>
      <dgm:spPr/>
    </dgm:pt>
    <dgm:pt modelId="{26EC447E-F87E-4479-9B85-14E553A541DA}" type="pres">
      <dgm:prSet presAssocID="{6E3B0EB0-A731-482B-A831-BCFFE42E5436}" presName="compNode" presStyleCnt="0"/>
      <dgm:spPr/>
    </dgm:pt>
    <dgm:pt modelId="{B2CC8EAD-1D82-4E13-8150-CE811EA7225F}" type="pres">
      <dgm:prSet presAssocID="{6E3B0EB0-A731-482B-A831-BCFFE42E5436}" presName="dummyConnPt" presStyleCnt="0"/>
      <dgm:spPr/>
    </dgm:pt>
    <dgm:pt modelId="{F40BCEAC-732F-4C4A-A278-BD3FD65B2C55}" type="pres">
      <dgm:prSet presAssocID="{6E3B0EB0-A731-482B-A831-BCFFE42E5436}" presName="node" presStyleLbl="node1" presStyleIdx="1" presStyleCnt="3">
        <dgm:presLayoutVars>
          <dgm:bulletEnabled val="1"/>
        </dgm:presLayoutVars>
      </dgm:prSet>
      <dgm:spPr/>
    </dgm:pt>
    <dgm:pt modelId="{E08C4FF0-8AAF-443A-B8A1-85AADED7EE90}" type="pres">
      <dgm:prSet presAssocID="{AC32E60E-BD43-4129-88C3-825680624EDE}" presName="sibTrans" presStyleLbl="bgSibTrans2D1" presStyleIdx="1" presStyleCnt="2"/>
      <dgm:spPr/>
    </dgm:pt>
    <dgm:pt modelId="{D501DAB3-4AD2-4960-9B0E-E52F5421EC1F}" type="pres">
      <dgm:prSet presAssocID="{54BE58FA-C1EF-4008-A3D9-5FF4EBB21F95}" presName="compNode" presStyleCnt="0"/>
      <dgm:spPr/>
    </dgm:pt>
    <dgm:pt modelId="{D74288BF-E311-452C-98DA-EC014A26C6F1}" type="pres">
      <dgm:prSet presAssocID="{54BE58FA-C1EF-4008-A3D9-5FF4EBB21F95}" presName="dummyConnPt" presStyleCnt="0"/>
      <dgm:spPr/>
    </dgm:pt>
    <dgm:pt modelId="{4C661BD1-B14C-4166-8604-7C7697A4F02A}" type="pres">
      <dgm:prSet presAssocID="{54BE58FA-C1EF-4008-A3D9-5FF4EBB21F95}" presName="node" presStyleLbl="node1" presStyleIdx="2" presStyleCnt="3">
        <dgm:presLayoutVars>
          <dgm:bulletEnabled val="1"/>
        </dgm:presLayoutVars>
      </dgm:prSet>
      <dgm:spPr/>
    </dgm:pt>
  </dgm:ptLst>
  <dgm:cxnLst>
    <dgm:cxn modelId="{C255648B-4761-4286-9285-26C5E429550C}" type="presOf" srcId="{6E3B0EB0-A731-482B-A831-BCFFE42E5436}" destId="{F40BCEAC-732F-4C4A-A278-BD3FD65B2C55}" srcOrd="0" destOrd="0" presId="urn:microsoft.com/office/officeart/2005/8/layout/bProcess4"/>
    <dgm:cxn modelId="{A8D4E69D-1409-41D6-8654-A350002321F5}" type="presOf" srcId="{6925BA6C-F99F-4595-A07E-A68FE1475F03}" destId="{EDD0D832-C868-42A4-B93D-FC297C81D47E}" srcOrd="0" destOrd="0" presId="urn:microsoft.com/office/officeart/2005/8/layout/bProcess4"/>
    <dgm:cxn modelId="{B1CD632E-5A54-4C86-9A73-8887A48BAA88}" type="presOf" srcId="{AC32E60E-BD43-4129-88C3-825680624EDE}" destId="{E08C4FF0-8AAF-443A-B8A1-85AADED7EE90}" srcOrd="0" destOrd="0" presId="urn:microsoft.com/office/officeart/2005/8/layout/bProcess4"/>
    <dgm:cxn modelId="{6220E8C9-7718-49ED-BE9D-210996D23CD2}" type="presOf" srcId="{DA3DD039-2C90-4473-ACFF-BD070764D859}" destId="{C562354C-EFD5-40EE-8E11-0596B0E855D1}" srcOrd="0" destOrd="0" presId="urn:microsoft.com/office/officeart/2005/8/layout/bProcess4"/>
    <dgm:cxn modelId="{723B29BC-E2BE-4045-A9FC-B3BB9D3D8A3A}" type="presOf" srcId="{54BE58FA-C1EF-4008-A3D9-5FF4EBB21F95}" destId="{4C661BD1-B14C-4166-8604-7C7697A4F02A}" srcOrd="0" destOrd="0" presId="urn:microsoft.com/office/officeart/2005/8/layout/bProcess4"/>
    <dgm:cxn modelId="{05214FB9-64BC-4FD5-9C1A-720DD408109C}" srcId="{DA3DD039-2C90-4473-ACFF-BD070764D859}" destId="{6E3B0EB0-A731-482B-A831-BCFFE42E5436}" srcOrd="1" destOrd="0" parTransId="{E6A17EBD-20DE-47AA-964D-0BA6D778BD0C}" sibTransId="{AC32E60E-BD43-4129-88C3-825680624EDE}"/>
    <dgm:cxn modelId="{AF389D95-E4D4-48A1-B15D-72AEBD7B6ED6}" srcId="{DA3DD039-2C90-4473-ACFF-BD070764D859}" destId="{54BE58FA-C1EF-4008-A3D9-5FF4EBB21F95}" srcOrd="2" destOrd="0" parTransId="{55562B2B-BF17-44BE-800F-EF0BE9F844A1}" sibTransId="{C0EC8733-2E31-4AD8-BC18-6CE216C36AF5}"/>
    <dgm:cxn modelId="{1A46C9C2-FE02-4914-9DCE-97FB23B064B1}" srcId="{DA3DD039-2C90-4473-ACFF-BD070764D859}" destId="{7A7A85E5-3B3F-47D3-A5C5-79BEED63E800}" srcOrd="0" destOrd="0" parTransId="{96B435F7-4DE5-4610-ACDE-A87E878EA6D8}" sibTransId="{6925BA6C-F99F-4595-A07E-A68FE1475F03}"/>
    <dgm:cxn modelId="{43BF66BC-1950-49BA-ABD2-129050FA61DE}" type="presOf" srcId="{7A7A85E5-3B3F-47D3-A5C5-79BEED63E800}" destId="{068A6F76-BD90-4930-AF5F-4DF9D48A4865}" srcOrd="0" destOrd="0" presId="urn:microsoft.com/office/officeart/2005/8/layout/bProcess4"/>
    <dgm:cxn modelId="{4B8A0A0F-2655-4313-B92C-B389E6648FD3}" type="presParOf" srcId="{C562354C-EFD5-40EE-8E11-0596B0E855D1}" destId="{40F9E825-BAFE-49C1-9C8B-DF3D58ED6A84}" srcOrd="0" destOrd="0" presId="urn:microsoft.com/office/officeart/2005/8/layout/bProcess4"/>
    <dgm:cxn modelId="{1C3AEAE5-5419-4A45-8C4E-78169F10445E}" type="presParOf" srcId="{40F9E825-BAFE-49C1-9C8B-DF3D58ED6A84}" destId="{2C1D76CE-A9D2-476C-AA3C-05677D4F0C1B}" srcOrd="0" destOrd="0" presId="urn:microsoft.com/office/officeart/2005/8/layout/bProcess4"/>
    <dgm:cxn modelId="{31C18032-F56D-4AC9-91F7-CA648057B587}" type="presParOf" srcId="{40F9E825-BAFE-49C1-9C8B-DF3D58ED6A84}" destId="{068A6F76-BD90-4930-AF5F-4DF9D48A4865}" srcOrd="1" destOrd="0" presId="urn:microsoft.com/office/officeart/2005/8/layout/bProcess4"/>
    <dgm:cxn modelId="{630C4BBB-0919-4DD7-BCAF-7A42ADE2AC8A}" type="presParOf" srcId="{C562354C-EFD5-40EE-8E11-0596B0E855D1}" destId="{EDD0D832-C868-42A4-B93D-FC297C81D47E}" srcOrd="1" destOrd="0" presId="urn:microsoft.com/office/officeart/2005/8/layout/bProcess4"/>
    <dgm:cxn modelId="{B79AFC81-405C-4357-9C49-E05DC75A4B39}" type="presParOf" srcId="{C562354C-EFD5-40EE-8E11-0596B0E855D1}" destId="{26EC447E-F87E-4479-9B85-14E553A541DA}" srcOrd="2" destOrd="0" presId="urn:microsoft.com/office/officeart/2005/8/layout/bProcess4"/>
    <dgm:cxn modelId="{60326D0C-F672-48D6-A69C-45679127C4CF}" type="presParOf" srcId="{26EC447E-F87E-4479-9B85-14E553A541DA}" destId="{B2CC8EAD-1D82-4E13-8150-CE811EA7225F}" srcOrd="0" destOrd="0" presId="urn:microsoft.com/office/officeart/2005/8/layout/bProcess4"/>
    <dgm:cxn modelId="{399A5058-FE75-4FC6-8FD4-581909E6116A}" type="presParOf" srcId="{26EC447E-F87E-4479-9B85-14E553A541DA}" destId="{F40BCEAC-732F-4C4A-A278-BD3FD65B2C55}" srcOrd="1" destOrd="0" presId="urn:microsoft.com/office/officeart/2005/8/layout/bProcess4"/>
    <dgm:cxn modelId="{592F709D-D663-4CBB-90BC-EF015B26ECAB}" type="presParOf" srcId="{C562354C-EFD5-40EE-8E11-0596B0E855D1}" destId="{E08C4FF0-8AAF-443A-B8A1-85AADED7EE90}" srcOrd="3" destOrd="0" presId="urn:microsoft.com/office/officeart/2005/8/layout/bProcess4"/>
    <dgm:cxn modelId="{77CEA131-221F-4D41-8747-987CED997E57}" type="presParOf" srcId="{C562354C-EFD5-40EE-8E11-0596B0E855D1}" destId="{D501DAB3-4AD2-4960-9B0E-E52F5421EC1F}" srcOrd="4" destOrd="0" presId="urn:microsoft.com/office/officeart/2005/8/layout/bProcess4"/>
    <dgm:cxn modelId="{257EA231-95AC-4AFC-8E11-B1319D1C3B6E}" type="presParOf" srcId="{D501DAB3-4AD2-4960-9B0E-E52F5421EC1F}" destId="{D74288BF-E311-452C-98DA-EC014A26C6F1}" srcOrd="0" destOrd="0" presId="urn:microsoft.com/office/officeart/2005/8/layout/bProcess4"/>
    <dgm:cxn modelId="{CB1FE066-463D-451A-82C7-493B183EFCF6}" type="presParOf" srcId="{D501DAB3-4AD2-4960-9B0E-E52F5421EC1F}" destId="{4C661BD1-B14C-4166-8604-7C7697A4F02A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A3DD039-2C90-4473-ACFF-BD070764D859}" type="doc">
      <dgm:prSet loTypeId="urn:microsoft.com/office/officeart/2005/8/layout/b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7A7A85E5-3B3F-47D3-A5C5-79BEED63E800}">
      <dgm:prSet phldrT="[Texto]"/>
      <dgm:spPr/>
      <dgm:t>
        <a:bodyPr/>
        <a:lstStyle/>
        <a:p>
          <a:r>
            <a:rPr lang="es-CO" dirty="0"/>
            <a:t>Acciones preventivas y correctivas</a:t>
          </a:r>
        </a:p>
      </dgm:t>
    </dgm:pt>
    <dgm:pt modelId="{96B435F7-4DE5-4610-ACDE-A87E878EA6D8}" type="parTrans" cxnId="{1A46C9C2-FE02-4914-9DCE-97FB23B064B1}">
      <dgm:prSet/>
      <dgm:spPr/>
      <dgm:t>
        <a:bodyPr/>
        <a:lstStyle/>
        <a:p>
          <a:endParaRPr lang="es-CO"/>
        </a:p>
      </dgm:t>
    </dgm:pt>
    <dgm:pt modelId="{6925BA6C-F99F-4595-A07E-A68FE1475F03}" type="sibTrans" cxnId="{1A46C9C2-FE02-4914-9DCE-97FB23B064B1}">
      <dgm:prSet/>
      <dgm:spPr/>
      <dgm:t>
        <a:bodyPr/>
        <a:lstStyle/>
        <a:p>
          <a:endParaRPr lang="es-CO"/>
        </a:p>
      </dgm:t>
    </dgm:pt>
    <dgm:pt modelId="{6E3B0EB0-A731-482B-A831-BCFFE42E5436}">
      <dgm:prSet phldrT="[Texto]"/>
      <dgm:spPr/>
      <dgm:t>
        <a:bodyPr/>
        <a:lstStyle/>
        <a:p>
          <a:r>
            <a:rPr lang="es-CO" dirty="0"/>
            <a:t>Mejora continua</a:t>
          </a:r>
        </a:p>
      </dgm:t>
    </dgm:pt>
    <dgm:pt modelId="{E6A17EBD-20DE-47AA-964D-0BA6D778BD0C}" type="parTrans" cxnId="{05214FB9-64BC-4FD5-9C1A-720DD408109C}">
      <dgm:prSet/>
      <dgm:spPr/>
      <dgm:t>
        <a:bodyPr/>
        <a:lstStyle/>
        <a:p>
          <a:endParaRPr lang="es-CO"/>
        </a:p>
      </dgm:t>
    </dgm:pt>
    <dgm:pt modelId="{AC32E60E-BD43-4129-88C3-825680624EDE}" type="sibTrans" cxnId="{05214FB9-64BC-4FD5-9C1A-720DD408109C}">
      <dgm:prSet/>
      <dgm:spPr/>
      <dgm:t>
        <a:bodyPr/>
        <a:lstStyle/>
        <a:p>
          <a:endParaRPr lang="es-CO"/>
        </a:p>
      </dgm:t>
    </dgm:pt>
    <dgm:pt modelId="{C562354C-EFD5-40EE-8E11-0596B0E855D1}" type="pres">
      <dgm:prSet presAssocID="{DA3DD039-2C90-4473-ACFF-BD070764D859}" presName="Name0" presStyleCnt="0">
        <dgm:presLayoutVars>
          <dgm:dir/>
          <dgm:resizeHandles/>
        </dgm:presLayoutVars>
      </dgm:prSet>
      <dgm:spPr/>
    </dgm:pt>
    <dgm:pt modelId="{40F9E825-BAFE-49C1-9C8B-DF3D58ED6A84}" type="pres">
      <dgm:prSet presAssocID="{7A7A85E5-3B3F-47D3-A5C5-79BEED63E800}" presName="compNode" presStyleCnt="0"/>
      <dgm:spPr/>
    </dgm:pt>
    <dgm:pt modelId="{2C1D76CE-A9D2-476C-AA3C-05677D4F0C1B}" type="pres">
      <dgm:prSet presAssocID="{7A7A85E5-3B3F-47D3-A5C5-79BEED63E800}" presName="dummyConnPt" presStyleCnt="0"/>
      <dgm:spPr/>
    </dgm:pt>
    <dgm:pt modelId="{068A6F76-BD90-4930-AF5F-4DF9D48A4865}" type="pres">
      <dgm:prSet presAssocID="{7A7A85E5-3B3F-47D3-A5C5-79BEED63E800}" presName="node" presStyleLbl="node1" presStyleIdx="0" presStyleCnt="2">
        <dgm:presLayoutVars>
          <dgm:bulletEnabled val="1"/>
        </dgm:presLayoutVars>
      </dgm:prSet>
      <dgm:spPr/>
    </dgm:pt>
    <dgm:pt modelId="{EDD0D832-C868-42A4-B93D-FC297C81D47E}" type="pres">
      <dgm:prSet presAssocID="{6925BA6C-F99F-4595-A07E-A68FE1475F03}" presName="sibTrans" presStyleLbl="bgSibTrans2D1" presStyleIdx="0" presStyleCnt="1"/>
      <dgm:spPr/>
    </dgm:pt>
    <dgm:pt modelId="{26EC447E-F87E-4479-9B85-14E553A541DA}" type="pres">
      <dgm:prSet presAssocID="{6E3B0EB0-A731-482B-A831-BCFFE42E5436}" presName="compNode" presStyleCnt="0"/>
      <dgm:spPr/>
    </dgm:pt>
    <dgm:pt modelId="{B2CC8EAD-1D82-4E13-8150-CE811EA7225F}" type="pres">
      <dgm:prSet presAssocID="{6E3B0EB0-A731-482B-A831-BCFFE42E5436}" presName="dummyConnPt" presStyleCnt="0"/>
      <dgm:spPr/>
    </dgm:pt>
    <dgm:pt modelId="{F40BCEAC-732F-4C4A-A278-BD3FD65B2C55}" type="pres">
      <dgm:prSet presAssocID="{6E3B0EB0-A731-482B-A831-BCFFE42E5436}" presName="node" presStyleLbl="node1" presStyleIdx="1" presStyleCnt="2">
        <dgm:presLayoutVars>
          <dgm:bulletEnabled val="1"/>
        </dgm:presLayoutVars>
      </dgm:prSet>
      <dgm:spPr/>
    </dgm:pt>
  </dgm:ptLst>
  <dgm:cxnLst>
    <dgm:cxn modelId="{D8372453-632A-4E22-8911-F8AB90D48DE2}" type="presOf" srcId="{6E3B0EB0-A731-482B-A831-BCFFE42E5436}" destId="{F40BCEAC-732F-4C4A-A278-BD3FD65B2C55}" srcOrd="0" destOrd="0" presId="urn:microsoft.com/office/officeart/2005/8/layout/bProcess4"/>
    <dgm:cxn modelId="{1166091E-FB32-40DD-AFDA-EB1B69D74CBF}" type="presOf" srcId="{DA3DD039-2C90-4473-ACFF-BD070764D859}" destId="{C562354C-EFD5-40EE-8E11-0596B0E855D1}" srcOrd="0" destOrd="0" presId="urn:microsoft.com/office/officeart/2005/8/layout/bProcess4"/>
    <dgm:cxn modelId="{05214FB9-64BC-4FD5-9C1A-720DD408109C}" srcId="{DA3DD039-2C90-4473-ACFF-BD070764D859}" destId="{6E3B0EB0-A731-482B-A831-BCFFE42E5436}" srcOrd="1" destOrd="0" parTransId="{E6A17EBD-20DE-47AA-964D-0BA6D778BD0C}" sibTransId="{AC32E60E-BD43-4129-88C3-825680624EDE}"/>
    <dgm:cxn modelId="{4FCF8F26-5044-42FE-8EC4-C46C6295DC42}" type="presOf" srcId="{6925BA6C-F99F-4595-A07E-A68FE1475F03}" destId="{EDD0D832-C868-42A4-B93D-FC297C81D47E}" srcOrd="0" destOrd="0" presId="urn:microsoft.com/office/officeart/2005/8/layout/bProcess4"/>
    <dgm:cxn modelId="{1A46C9C2-FE02-4914-9DCE-97FB23B064B1}" srcId="{DA3DD039-2C90-4473-ACFF-BD070764D859}" destId="{7A7A85E5-3B3F-47D3-A5C5-79BEED63E800}" srcOrd="0" destOrd="0" parTransId="{96B435F7-4DE5-4610-ACDE-A87E878EA6D8}" sibTransId="{6925BA6C-F99F-4595-A07E-A68FE1475F03}"/>
    <dgm:cxn modelId="{1192986D-5006-4BF0-9ED0-98AE157979CB}" type="presOf" srcId="{7A7A85E5-3B3F-47D3-A5C5-79BEED63E800}" destId="{068A6F76-BD90-4930-AF5F-4DF9D48A4865}" srcOrd="0" destOrd="0" presId="urn:microsoft.com/office/officeart/2005/8/layout/bProcess4"/>
    <dgm:cxn modelId="{F0B77926-45A7-4B6E-8402-77A49CD8F8BF}" type="presParOf" srcId="{C562354C-EFD5-40EE-8E11-0596B0E855D1}" destId="{40F9E825-BAFE-49C1-9C8B-DF3D58ED6A84}" srcOrd="0" destOrd="0" presId="urn:microsoft.com/office/officeart/2005/8/layout/bProcess4"/>
    <dgm:cxn modelId="{1E317B8C-187C-49EB-96A7-F8049B1DA65D}" type="presParOf" srcId="{40F9E825-BAFE-49C1-9C8B-DF3D58ED6A84}" destId="{2C1D76CE-A9D2-476C-AA3C-05677D4F0C1B}" srcOrd="0" destOrd="0" presId="urn:microsoft.com/office/officeart/2005/8/layout/bProcess4"/>
    <dgm:cxn modelId="{4355DCE1-0639-4783-A293-4F5F42A18D9D}" type="presParOf" srcId="{40F9E825-BAFE-49C1-9C8B-DF3D58ED6A84}" destId="{068A6F76-BD90-4930-AF5F-4DF9D48A4865}" srcOrd="1" destOrd="0" presId="urn:microsoft.com/office/officeart/2005/8/layout/bProcess4"/>
    <dgm:cxn modelId="{FE66A15A-2767-4D10-B8F3-567F244AFCA1}" type="presParOf" srcId="{C562354C-EFD5-40EE-8E11-0596B0E855D1}" destId="{EDD0D832-C868-42A4-B93D-FC297C81D47E}" srcOrd="1" destOrd="0" presId="urn:microsoft.com/office/officeart/2005/8/layout/bProcess4"/>
    <dgm:cxn modelId="{B709E4F3-B734-49B4-9B45-E061D627A4B1}" type="presParOf" srcId="{C562354C-EFD5-40EE-8E11-0596B0E855D1}" destId="{26EC447E-F87E-4479-9B85-14E553A541DA}" srcOrd="2" destOrd="0" presId="urn:microsoft.com/office/officeart/2005/8/layout/bProcess4"/>
    <dgm:cxn modelId="{4D3F7BB8-992E-44D6-8501-C8A38D1494CE}" type="presParOf" srcId="{26EC447E-F87E-4479-9B85-14E553A541DA}" destId="{B2CC8EAD-1D82-4E13-8150-CE811EA7225F}" srcOrd="0" destOrd="0" presId="urn:microsoft.com/office/officeart/2005/8/layout/bProcess4"/>
    <dgm:cxn modelId="{479DC18C-DE5F-45B2-930C-B4B66F4C3E86}" type="presParOf" srcId="{26EC447E-F87E-4479-9B85-14E553A541DA}" destId="{F40BCEAC-732F-4C4A-A278-BD3FD65B2C55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1152AD-6E93-4599-9587-6300F8523879}">
      <dsp:nvSpPr>
        <dsp:cNvPr id="0" name=""/>
        <dsp:cNvSpPr/>
      </dsp:nvSpPr>
      <dsp:spPr>
        <a:xfrm rot="5400000">
          <a:off x="-222646" y="223826"/>
          <a:ext cx="1484312" cy="1039018"/>
        </a:xfrm>
        <a:prstGeom prst="chevron">
          <a:avLst/>
        </a:prstGeom>
        <a:solidFill>
          <a:srgbClr val="92D05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900" kern="1200"/>
            <a:t>1</a:t>
          </a:r>
          <a:endParaRPr lang="es-CO" sz="2900" kern="1200" dirty="0"/>
        </a:p>
      </dsp:txBody>
      <dsp:txXfrm rot="-5400000">
        <a:off x="1" y="520688"/>
        <a:ext cx="1039018" cy="445294"/>
      </dsp:txXfrm>
    </dsp:sp>
    <dsp:sp modelId="{65C5253F-4208-489D-9DBA-9D0E071CA851}">
      <dsp:nvSpPr>
        <dsp:cNvPr id="0" name=""/>
        <dsp:cNvSpPr/>
      </dsp:nvSpPr>
      <dsp:spPr>
        <a:xfrm rot="5400000">
          <a:off x="3085107" y="-2044909"/>
          <a:ext cx="964803" cy="5056981"/>
        </a:xfrm>
        <a:prstGeom prst="round2SameRect">
          <a:avLst/>
        </a:prstGeom>
        <a:solidFill>
          <a:srgbClr val="92D05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2900" kern="1200" dirty="0"/>
            <a:t>Soporte Legal</a:t>
          </a:r>
        </a:p>
      </dsp:txBody>
      <dsp:txXfrm rot="-5400000">
        <a:off x="1039018" y="48278"/>
        <a:ext cx="5009883" cy="870607"/>
      </dsp:txXfrm>
    </dsp:sp>
    <dsp:sp modelId="{F734215B-6CA2-439B-A425-EAFF76093222}">
      <dsp:nvSpPr>
        <dsp:cNvPr id="0" name=""/>
        <dsp:cNvSpPr/>
      </dsp:nvSpPr>
      <dsp:spPr>
        <a:xfrm rot="5400000">
          <a:off x="-222646" y="1512490"/>
          <a:ext cx="1484312" cy="1039018"/>
        </a:xfrm>
        <a:prstGeom prst="chevron">
          <a:avLst/>
        </a:prstGeom>
        <a:solidFill>
          <a:srgbClr val="FFC0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900" kern="1200"/>
            <a:t>2</a:t>
          </a:r>
          <a:endParaRPr lang="es-CO" sz="2900" kern="1200" dirty="0"/>
        </a:p>
      </dsp:txBody>
      <dsp:txXfrm rot="-5400000">
        <a:off x="1" y="1809352"/>
        <a:ext cx="1039018" cy="445294"/>
      </dsp:txXfrm>
    </dsp:sp>
    <dsp:sp modelId="{524669B2-1AD7-4D39-848D-2E82923E03C5}">
      <dsp:nvSpPr>
        <dsp:cNvPr id="0" name=""/>
        <dsp:cNvSpPr/>
      </dsp:nvSpPr>
      <dsp:spPr>
        <a:xfrm rot="5400000">
          <a:off x="3072566" y="-743731"/>
          <a:ext cx="964803" cy="5056981"/>
        </a:xfrm>
        <a:prstGeom prst="round2SameRect">
          <a:avLst/>
        </a:prstGeom>
        <a:solidFill>
          <a:srgbClr val="FFC0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2900" kern="1200" dirty="0"/>
            <a:t>Estructura del SG-SST</a:t>
          </a:r>
        </a:p>
      </dsp:txBody>
      <dsp:txXfrm rot="-5400000">
        <a:off x="1026477" y="1349456"/>
        <a:ext cx="5009883" cy="870607"/>
      </dsp:txXfrm>
    </dsp:sp>
    <dsp:sp modelId="{4846F559-C533-4FFA-867A-6B2B88832D95}">
      <dsp:nvSpPr>
        <dsp:cNvPr id="0" name=""/>
        <dsp:cNvSpPr/>
      </dsp:nvSpPr>
      <dsp:spPr>
        <a:xfrm rot="5400000">
          <a:off x="-222646" y="2801154"/>
          <a:ext cx="1484312" cy="1039018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900" kern="1200"/>
            <a:t>3</a:t>
          </a:r>
          <a:endParaRPr lang="es-CO" sz="2900" kern="1200" dirty="0"/>
        </a:p>
      </dsp:txBody>
      <dsp:txXfrm rot="-5400000">
        <a:off x="1" y="3098016"/>
        <a:ext cx="1039018" cy="445294"/>
      </dsp:txXfrm>
    </dsp:sp>
    <dsp:sp modelId="{5253947D-3B1D-4E04-9A96-711D430A78B9}">
      <dsp:nvSpPr>
        <dsp:cNvPr id="0" name=""/>
        <dsp:cNvSpPr/>
      </dsp:nvSpPr>
      <dsp:spPr>
        <a:xfrm rot="5400000">
          <a:off x="3072566" y="544941"/>
          <a:ext cx="964803" cy="5056981"/>
        </a:xfrm>
        <a:prstGeom prst="round2SameRect">
          <a:avLst/>
        </a:prstGeom>
        <a:solidFill>
          <a:srgbClr val="FF00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2900" kern="1200" dirty="0"/>
            <a:t>Sanciones por incumplimiento del SGSST</a:t>
          </a:r>
        </a:p>
      </dsp:txBody>
      <dsp:txXfrm rot="-5400000">
        <a:off x="1026477" y="2638128"/>
        <a:ext cx="5009883" cy="8706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E6949-8B89-4AC6-BD92-6DDD6D83D1A5}">
      <dsp:nvSpPr>
        <dsp:cNvPr id="0" name=""/>
        <dsp:cNvSpPr/>
      </dsp:nvSpPr>
      <dsp:spPr>
        <a:xfrm>
          <a:off x="1010821" y="2749463"/>
          <a:ext cx="722967" cy="13059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1483" y="0"/>
              </a:lnTo>
              <a:lnTo>
                <a:pt x="361483" y="1305994"/>
              </a:lnTo>
              <a:lnTo>
                <a:pt x="722967" y="130599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1334986" y="3365141"/>
        <a:ext cx="74637" cy="74637"/>
      </dsp:txXfrm>
    </dsp:sp>
    <dsp:sp modelId="{AD9CB3F7-ED4F-4903-BFF2-BBAE19EC99D3}">
      <dsp:nvSpPr>
        <dsp:cNvPr id="0" name=""/>
        <dsp:cNvSpPr/>
      </dsp:nvSpPr>
      <dsp:spPr>
        <a:xfrm>
          <a:off x="1010821" y="2703743"/>
          <a:ext cx="72296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22967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1354230" y="2731388"/>
        <a:ext cx="36148" cy="36148"/>
      </dsp:txXfrm>
    </dsp:sp>
    <dsp:sp modelId="{CDFC4459-2BAA-4ECC-AEE7-1EFCD4906C6D}">
      <dsp:nvSpPr>
        <dsp:cNvPr id="0" name=""/>
        <dsp:cNvSpPr/>
      </dsp:nvSpPr>
      <dsp:spPr>
        <a:xfrm>
          <a:off x="1010821" y="1443468"/>
          <a:ext cx="722967" cy="1305994"/>
        </a:xfrm>
        <a:custGeom>
          <a:avLst/>
          <a:gdLst/>
          <a:ahLst/>
          <a:cxnLst/>
          <a:rect l="0" t="0" r="0" b="0"/>
          <a:pathLst>
            <a:path>
              <a:moveTo>
                <a:pt x="0" y="1305994"/>
              </a:moveTo>
              <a:lnTo>
                <a:pt x="361483" y="1305994"/>
              </a:lnTo>
              <a:lnTo>
                <a:pt x="361483" y="0"/>
              </a:lnTo>
              <a:lnTo>
                <a:pt x="72296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1334986" y="2059146"/>
        <a:ext cx="74637" cy="74637"/>
      </dsp:txXfrm>
    </dsp:sp>
    <dsp:sp modelId="{5A85A712-26D8-4A6A-82E7-C6B54226C6E0}">
      <dsp:nvSpPr>
        <dsp:cNvPr id="0" name=""/>
        <dsp:cNvSpPr/>
      </dsp:nvSpPr>
      <dsp:spPr>
        <a:xfrm rot="16200000">
          <a:off x="-302515" y="2419417"/>
          <a:ext cx="1966580" cy="6600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600" b="1" kern="1200" dirty="0"/>
            <a:t>PLANEAR</a:t>
          </a:r>
        </a:p>
      </dsp:txBody>
      <dsp:txXfrm>
        <a:off x="-302515" y="2419417"/>
        <a:ext cx="1966580" cy="660091"/>
      </dsp:txXfrm>
    </dsp:sp>
    <dsp:sp modelId="{0BC1F10D-9C1F-4B16-B816-8DC8AE4E9BB8}">
      <dsp:nvSpPr>
        <dsp:cNvPr id="0" name=""/>
        <dsp:cNvSpPr/>
      </dsp:nvSpPr>
      <dsp:spPr>
        <a:xfrm>
          <a:off x="1733788" y="921070"/>
          <a:ext cx="3426930" cy="104479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¿Qué se hará? ¿Cómo? ¿Dónde?</a:t>
          </a:r>
        </a:p>
      </dsp:txBody>
      <dsp:txXfrm>
        <a:off x="1733788" y="921070"/>
        <a:ext cx="3426930" cy="1044795"/>
      </dsp:txXfrm>
    </dsp:sp>
    <dsp:sp modelId="{089F74ED-12A8-43A8-830C-EF8187406D5D}">
      <dsp:nvSpPr>
        <dsp:cNvPr id="0" name=""/>
        <dsp:cNvSpPr/>
      </dsp:nvSpPr>
      <dsp:spPr>
        <a:xfrm>
          <a:off x="1733788" y="2227065"/>
          <a:ext cx="3426930" cy="104479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¿Quién? ¿Con quién? ¿Para qué?</a:t>
          </a:r>
        </a:p>
      </dsp:txBody>
      <dsp:txXfrm>
        <a:off x="1733788" y="2227065"/>
        <a:ext cx="3426930" cy="1044795"/>
      </dsp:txXfrm>
    </dsp:sp>
    <dsp:sp modelId="{F5FB60E9-8B22-444F-938D-42555DDA7421}">
      <dsp:nvSpPr>
        <dsp:cNvPr id="0" name=""/>
        <dsp:cNvSpPr/>
      </dsp:nvSpPr>
      <dsp:spPr>
        <a:xfrm>
          <a:off x="1733788" y="3533059"/>
          <a:ext cx="5606458" cy="104479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¿Cómo se evaluara el resultado? ¿Con que datos? ¿Para qué evaluar?</a:t>
          </a:r>
        </a:p>
      </dsp:txBody>
      <dsp:txXfrm>
        <a:off x="1733788" y="3533059"/>
        <a:ext cx="5606458" cy="10447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68356F-BFB7-488C-8B6C-BC622220EEE1}">
      <dsp:nvSpPr>
        <dsp:cNvPr id="0" name=""/>
        <dsp:cNvSpPr/>
      </dsp:nvSpPr>
      <dsp:spPr>
        <a:xfrm>
          <a:off x="769826" y="2805830"/>
          <a:ext cx="693290" cy="1321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46645" y="0"/>
              </a:lnTo>
              <a:lnTo>
                <a:pt x="346645" y="1321055"/>
              </a:lnTo>
              <a:lnTo>
                <a:pt x="693290" y="132105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1079173" y="3429060"/>
        <a:ext cx="74596" cy="74596"/>
      </dsp:txXfrm>
    </dsp:sp>
    <dsp:sp modelId="{5C18D76C-7A60-43AA-8F51-ADBFF6EFACC0}">
      <dsp:nvSpPr>
        <dsp:cNvPr id="0" name=""/>
        <dsp:cNvSpPr/>
      </dsp:nvSpPr>
      <dsp:spPr>
        <a:xfrm>
          <a:off x="769826" y="2760110"/>
          <a:ext cx="6932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93290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1099138" y="2788498"/>
        <a:ext cx="34664" cy="34664"/>
      </dsp:txXfrm>
    </dsp:sp>
    <dsp:sp modelId="{0B542C56-6941-49F2-942C-E1DDB9C07D0C}">
      <dsp:nvSpPr>
        <dsp:cNvPr id="0" name=""/>
        <dsp:cNvSpPr/>
      </dsp:nvSpPr>
      <dsp:spPr>
        <a:xfrm>
          <a:off x="769826" y="1484774"/>
          <a:ext cx="693290" cy="1321055"/>
        </a:xfrm>
        <a:custGeom>
          <a:avLst/>
          <a:gdLst/>
          <a:ahLst/>
          <a:cxnLst/>
          <a:rect l="0" t="0" r="0" b="0"/>
          <a:pathLst>
            <a:path>
              <a:moveTo>
                <a:pt x="0" y="1321055"/>
              </a:moveTo>
              <a:lnTo>
                <a:pt x="346645" y="1321055"/>
              </a:lnTo>
              <a:lnTo>
                <a:pt x="346645" y="0"/>
              </a:lnTo>
              <a:lnTo>
                <a:pt x="693290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1079173" y="2108004"/>
        <a:ext cx="74596" cy="74596"/>
      </dsp:txXfrm>
    </dsp:sp>
    <dsp:sp modelId="{06F1F1CA-D83F-461A-BFB8-21EBB87D3C01}">
      <dsp:nvSpPr>
        <dsp:cNvPr id="0" name=""/>
        <dsp:cNvSpPr/>
      </dsp:nvSpPr>
      <dsp:spPr>
        <a:xfrm rot="16200000">
          <a:off x="-816186" y="2422312"/>
          <a:ext cx="2404988" cy="767036"/>
        </a:xfrm>
        <a:prstGeom prst="rect">
          <a:avLst/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600" b="1" kern="1200" dirty="0"/>
            <a:t>HACER</a:t>
          </a:r>
        </a:p>
      </dsp:txBody>
      <dsp:txXfrm>
        <a:off x="-816186" y="2422312"/>
        <a:ext cx="2404988" cy="767036"/>
      </dsp:txXfrm>
    </dsp:sp>
    <dsp:sp modelId="{BAF68CFB-A864-4216-A5BB-696DB4A30BC4}">
      <dsp:nvSpPr>
        <dsp:cNvPr id="0" name=""/>
        <dsp:cNvSpPr/>
      </dsp:nvSpPr>
      <dsp:spPr>
        <a:xfrm>
          <a:off x="1463116" y="956352"/>
          <a:ext cx="3466450" cy="1056844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400" kern="1200" dirty="0"/>
            <a:t>Ejecutar lo Planea</a:t>
          </a:r>
        </a:p>
      </dsp:txBody>
      <dsp:txXfrm>
        <a:off x="1463116" y="956352"/>
        <a:ext cx="3466450" cy="1056844"/>
      </dsp:txXfrm>
    </dsp:sp>
    <dsp:sp modelId="{F0602412-22AB-4507-8B23-AC8601862DD0}">
      <dsp:nvSpPr>
        <dsp:cNvPr id="0" name=""/>
        <dsp:cNvSpPr/>
      </dsp:nvSpPr>
      <dsp:spPr>
        <a:xfrm>
          <a:off x="1463116" y="2277408"/>
          <a:ext cx="5274238" cy="1056844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300" kern="1200" dirty="0"/>
            <a:t>Recolectar Todos los datos necesarios</a:t>
          </a:r>
        </a:p>
      </dsp:txBody>
      <dsp:txXfrm>
        <a:off x="1463116" y="2277408"/>
        <a:ext cx="5274238" cy="1056844"/>
      </dsp:txXfrm>
    </dsp:sp>
    <dsp:sp modelId="{831788DE-F23F-4690-B7FB-991EC7DEF7B0}">
      <dsp:nvSpPr>
        <dsp:cNvPr id="0" name=""/>
        <dsp:cNvSpPr/>
      </dsp:nvSpPr>
      <dsp:spPr>
        <a:xfrm>
          <a:off x="1463116" y="3598463"/>
          <a:ext cx="6200023" cy="1056844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200" kern="1200" dirty="0"/>
            <a:t>Documentar todo lo realizado y lo que no se pudo hacer</a:t>
          </a:r>
        </a:p>
      </dsp:txBody>
      <dsp:txXfrm>
        <a:off x="1463116" y="3598463"/>
        <a:ext cx="6200023" cy="10568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CE5E52-9231-4D3C-9524-67EA8F8624D8}">
      <dsp:nvSpPr>
        <dsp:cNvPr id="0" name=""/>
        <dsp:cNvSpPr/>
      </dsp:nvSpPr>
      <dsp:spPr>
        <a:xfrm>
          <a:off x="1015045" y="2633411"/>
          <a:ext cx="645842" cy="18459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22921" y="0"/>
              </a:lnTo>
              <a:lnTo>
                <a:pt x="322921" y="1845940"/>
              </a:lnTo>
              <a:lnTo>
                <a:pt x="645842" y="184594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700" kern="1200"/>
        </a:p>
      </dsp:txBody>
      <dsp:txXfrm>
        <a:off x="488645" y="3507490"/>
        <a:ext cx="1698643" cy="97783"/>
      </dsp:txXfrm>
    </dsp:sp>
    <dsp:sp modelId="{0004D221-1212-4A7F-9752-6FE3443461F7}">
      <dsp:nvSpPr>
        <dsp:cNvPr id="0" name=""/>
        <dsp:cNvSpPr/>
      </dsp:nvSpPr>
      <dsp:spPr>
        <a:xfrm>
          <a:off x="1015045" y="2633411"/>
          <a:ext cx="645842" cy="6153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22921" y="0"/>
              </a:lnTo>
              <a:lnTo>
                <a:pt x="322921" y="615321"/>
              </a:lnTo>
              <a:lnTo>
                <a:pt x="645842" y="61532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950564" y="2918771"/>
        <a:ext cx="774804" cy="44601"/>
      </dsp:txXfrm>
    </dsp:sp>
    <dsp:sp modelId="{774B921D-E8A5-4F8D-B598-CCB77FAD1EDA}">
      <dsp:nvSpPr>
        <dsp:cNvPr id="0" name=""/>
        <dsp:cNvSpPr/>
      </dsp:nvSpPr>
      <dsp:spPr>
        <a:xfrm>
          <a:off x="1015045" y="2018113"/>
          <a:ext cx="645842" cy="615297"/>
        </a:xfrm>
        <a:custGeom>
          <a:avLst/>
          <a:gdLst/>
          <a:ahLst/>
          <a:cxnLst/>
          <a:rect l="0" t="0" r="0" b="0"/>
          <a:pathLst>
            <a:path>
              <a:moveTo>
                <a:pt x="0" y="615297"/>
              </a:moveTo>
              <a:lnTo>
                <a:pt x="322921" y="615297"/>
              </a:lnTo>
              <a:lnTo>
                <a:pt x="322921" y="0"/>
              </a:lnTo>
              <a:lnTo>
                <a:pt x="64584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950571" y="2303461"/>
        <a:ext cx="774790" cy="44601"/>
      </dsp:txXfrm>
    </dsp:sp>
    <dsp:sp modelId="{7BCF9205-A8EB-4E12-B8AD-946944371A2B}">
      <dsp:nvSpPr>
        <dsp:cNvPr id="0" name=""/>
        <dsp:cNvSpPr/>
      </dsp:nvSpPr>
      <dsp:spPr>
        <a:xfrm>
          <a:off x="1015045" y="787494"/>
          <a:ext cx="645842" cy="1845917"/>
        </a:xfrm>
        <a:custGeom>
          <a:avLst/>
          <a:gdLst/>
          <a:ahLst/>
          <a:cxnLst/>
          <a:rect l="0" t="0" r="0" b="0"/>
          <a:pathLst>
            <a:path>
              <a:moveTo>
                <a:pt x="0" y="1845917"/>
              </a:moveTo>
              <a:lnTo>
                <a:pt x="322921" y="1845917"/>
              </a:lnTo>
              <a:lnTo>
                <a:pt x="322921" y="0"/>
              </a:lnTo>
              <a:lnTo>
                <a:pt x="64584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700" kern="1200"/>
        </a:p>
      </dsp:txBody>
      <dsp:txXfrm>
        <a:off x="488654" y="1661561"/>
        <a:ext cx="1698623" cy="97781"/>
      </dsp:txXfrm>
    </dsp:sp>
    <dsp:sp modelId="{706B9403-33D6-4282-8435-FE7551D202B9}">
      <dsp:nvSpPr>
        <dsp:cNvPr id="0" name=""/>
        <dsp:cNvSpPr/>
      </dsp:nvSpPr>
      <dsp:spPr>
        <a:xfrm rot="16200000">
          <a:off x="-706051" y="2284545"/>
          <a:ext cx="2744462" cy="697731"/>
        </a:xfrm>
        <a:prstGeom prst="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600" b="1" kern="1200" dirty="0"/>
            <a:t>VERIFICAR</a:t>
          </a:r>
        </a:p>
      </dsp:txBody>
      <dsp:txXfrm>
        <a:off x="-706051" y="2284545"/>
        <a:ext cx="2744462" cy="697731"/>
      </dsp:txXfrm>
    </dsp:sp>
    <dsp:sp modelId="{FF526EFA-10DB-4D9A-8134-9B1409A45576}">
      <dsp:nvSpPr>
        <dsp:cNvPr id="0" name=""/>
        <dsp:cNvSpPr/>
      </dsp:nvSpPr>
      <dsp:spPr>
        <a:xfrm>
          <a:off x="1660887" y="295246"/>
          <a:ext cx="3120710" cy="98449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kern="1200" dirty="0"/>
            <a:t>¿Se hizo lo planeado?</a:t>
          </a:r>
        </a:p>
      </dsp:txBody>
      <dsp:txXfrm>
        <a:off x="1660887" y="295246"/>
        <a:ext cx="3120710" cy="984495"/>
      </dsp:txXfrm>
    </dsp:sp>
    <dsp:sp modelId="{0A0F9A44-AD33-4543-BFE4-AC2C76E562A7}">
      <dsp:nvSpPr>
        <dsp:cNvPr id="0" name=""/>
        <dsp:cNvSpPr/>
      </dsp:nvSpPr>
      <dsp:spPr>
        <a:xfrm>
          <a:off x="1660887" y="1525865"/>
          <a:ext cx="3120710" cy="98449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¿Se lograron los resultados?</a:t>
          </a:r>
        </a:p>
      </dsp:txBody>
      <dsp:txXfrm>
        <a:off x="1660887" y="1525865"/>
        <a:ext cx="3120710" cy="984495"/>
      </dsp:txXfrm>
    </dsp:sp>
    <dsp:sp modelId="{BB2767C6-D880-4F59-BFE6-1F915AC9CC08}">
      <dsp:nvSpPr>
        <dsp:cNvPr id="0" name=""/>
        <dsp:cNvSpPr/>
      </dsp:nvSpPr>
      <dsp:spPr>
        <a:xfrm>
          <a:off x="1660887" y="2756485"/>
          <a:ext cx="5190850" cy="98449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¿Qué mecanismos se tienen para verificar el SG-SST)</a:t>
          </a:r>
        </a:p>
      </dsp:txBody>
      <dsp:txXfrm>
        <a:off x="1660887" y="2756485"/>
        <a:ext cx="5190850" cy="984495"/>
      </dsp:txXfrm>
    </dsp:sp>
    <dsp:sp modelId="{073317DA-1BF6-4503-8C12-C2CA9FC6C8B9}">
      <dsp:nvSpPr>
        <dsp:cNvPr id="0" name=""/>
        <dsp:cNvSpPr/>
      </dsp:nvSpPr>
      <dsp:spPr>
        <a:xfrm>
          <a:off x="1660887" y="3987104"/>
          <a:ext cx="5566626" cy="98449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400" kern="1200" dirty="0"/>
            <a:t>¿Qué impactos se logro en cuanto accidentalidad y enfermedades laborales?</a:t>
          </a:r>
        </a:p>
      </dsp:txBody>
      <dsp:txXfrm>
        <a:off x="1660887" y="3987104"/>
        <a:ext cx="5566626" cy="9844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CE5E52-9231-4D3C-9524-67EA8F8624D8}">
      <dsp:nvSpPr>
        <dsp:cNvPr id="0" name=""/>
        <dsp:cNvSpPr/>
      </dsp:nvSpPr>
      <dsp:spPr>
        <a:xfrm>
          <a:off x="1032332" y="2583333"/>
          <a:ext cx="647137" cy="18495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23568" y="0"/>
              </a:lnTo>
              <a:lnTo>
                <a:pt x="323568" y="1849523"/>
              </a:lnTo>
              <a:lnTo>
                <a:pt x="647137" y="184952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700" kern="1200"/>
        </a:p>
      </dsp:txBody>
      <dsp:txXfrm>
        <a:off x="1306914" y="3459108"/>
        <a:ext cx="97973" cy="97973"/>
      </dsp:txXfrm>
    </dsp:sp>
    <dsp:sp modelId="{0004D221-1212-4A7F-9752-6FE3443461F7}">
      <dsp:nvSpPr>
        <dsp:cNvPr id="0" name=""/>
        <dsp:cNvSpPr/>
      </dsp:nvSpPr>
      <dsp:spPr>
        <a:xfrm>
          <a:off x="1032332" y="2583333"/>
          <a:ext cx="647137" cy="6164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23568" y="0"/>
              </a:lnTo>
              <a:lnTo>
                <a:pt x="323568" y="616497"/>
              </a:lnTo>
              <a:lnTo>
                <a:pt x="647137" y="61649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1333556" y="2869237"/>
        <a:ext cx="44689" cy="44689"/>
      </dsp:txXfrm>
    </dsp:sp>
    <dsp:sp modelId="{774B921D-E8A5-4F8D-B598-CCB77FAD1EDA}">
      <dsp:nvSpPr>
        <dsp:cNvPr id="0" name=""/>
        <dsp:cNvSpPr/>
      </dsp:nvSpPr>
      <dsp:spPr>
        <a:xfrm>
          <a:off x="1032332" y="1966804"/>
          <a:ext cx="647137" cy="616528"/>
        </a:xfrm>
        <a:custGeom>
          <a:avLst/>
          <a:gdLst/>
          <a:ahLst/>
          <a:cxnLst/>
          <a:rect l="0" t="0" r="0" b="0"/>
          <a:pathLst>
            <a:path>
              <a:moveTo>
                <a:pt x="0" y="616528"/>
              </a:moveTo>
              <a:lnTo>
                <a:pt x="323568" y="616528"/>
              </a:lnTo>
              <a:lnTo>
                <a:pt x="323568" y="0"/>
              </a:lnTo>
              <a:lnTo>
                <a:pt x="64713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1333555" y="2252723"/>
        <a:ext cx="44690" cy="44690"/>
      </dsp:txXfrm>
    </dsp:sp>
    <dsp:sp modelId="{7BCF9205-A8EB-4E12-B8AD-946944371A2B}">
      <dsp:nvSpPr>
        <dsp:cNvPr id="0" name=""/>
        <dsp:cNvSpPr/>
      </dsp:nvSpPr>
      <dsp:spPr>
        <a:xfrm>
          <a:off x="1032332" y="696195"/>
          <a:ext cx="622095" cy="1887137"/>
        </a:xfrm>
        <a:custGeom>
          <a:avLst/>
          <a:gdLst/>
          <a:ahLst/>
          <a:cxnLst/>
          <a:rect l="0" t="0" r="0" b="0"/>
          <a:pathLst>
            <a:path>
              <a:moveTo>
                <a:pt x="0" y="1887137"/>
              </a:moveTo>
              <a:lnTo>
                <a:pt x="311047" y="1887137"/>
              </a:lnTo>
              <a:lnTo>
                <a:pt x="311047" y="0"/>
              </a:lnTo>
              <a:lnTo>
                <a:pt x="622095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700" kern="1200"/>
        </a:p>
      </dsp:txBody>
      <dsp:txXfrm>
        <a:off x="1293703" y="1590088"/>
        <a:ext cx="99351" cy="99351"/>
      </dsp:txXfrm>
    </dsp:sp>
    <dsp:sp modelId="{706B9403-33D6-4282-8435-FE7551D202B9}">
      <dsp:nvSpPr>
        <dsp:cNvPr id="0" name=""/>
        <dsp:cNvSpPr/>
      </dsp:nvSpPr>
      <dsp:spPr>
        <a:xfrm rot="16200000">
          <a:off x="-743927" y="2257138"/>
          <a:ext cx="2900129" cy="652389"/>
        </a:xfrm>
        <a:prstGeom prst="rect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600" b="1" kern="1200" dirty="0"/>
            <a:t>ACTUAR</a:t>
          </a:r>
        </a:p>
      </dsp:txBody>
      <dsp:txXfrm>
        <a:off x="-743927" y="2257138"/>
        <a:ext cx="2900129" cy="652389"/>
      </dsp:txXfrm>
    </dsp:sp>
    <dsp:sp modelId="{FF526EFA-10DB-4D9A-8134-9B1409A45576}">
      <dsp:nvSpPr>
        <dsp:cNvPr id="0" name=""/>
        <dsp:cNvSpPr/>
      </dsp:nvSpPr>
      <dsp:spPr>
        <a:xfrm>
          <a:off x="1654427" y="202984"/>
          <a:ext cx="3235461" cy="986421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¿Qué aprendimos?</a:t>
          </a:r>
        </a:p>
      </dsp:txBody>
      <dsp:txXfrm>
        <a:off x="1654427" y="202984"/>
        <a:ext cx="3235461" cy="986421"/>
      </dsp:txXfrm>
    </dsp:sp>
    <dsp:sp modelId="{0A0F9A44-AD33-4543-BFE4-AC2C76E562A7}">
      <dsp:nvSpPr>
        <dsp:cNvPr id="0" name=""/>
        <dsp:cNvSpPr/>
      </dsp:nvSpPr>
      <dsp:spPr>
        <a:xfrm>
          <a:off x="1679469" y="1473593"/>
          <a:ext cx="3235461" cy="986421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¿Qué errores no se pueden repetir?</a:t>
          </a:r>
        </a:p>
      </dsp:txBody>
      <dsp:txXfrm>
        <a:off x="1679469" y="1473593"/>
        <a:ext cx="3235461" cy="986421"/>
      </dsp:txXfrm>
    </dsp:sp>
    <dsp:sp modelId="{BB2767C6-D880-4F59-BFE6-1F915AC9CC08}">
      <dsp:nvSpPr>
        <dsp:cNvPr id="0" name=""/>
        <dsp:cNvSpPr/>
      </dsp:nvSpPr>
      <dsp:spPr>
        <a:xfrm>
          <a:off x="1679469" y="2706620"/>
          <a:ext cx="3205694" cy="986421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¿Qué aciertos se deben estandarizar)</a:t>
          </a:r>
        </a:p>
      </dsp:txBody>
      <dsp:txXfrm>
        <a:off x="1679469" y="2706620"/>
        <a:ext cx="3205694" cy="986421"/>
      </dsp:txXfrm>
    </dsp:sp>
    <dsp:sp modelId="{073317DA-1BF6-4503-8C12-C2CA9FC6C8B9}">
      <dsp:nvSpPr>
        <dsp:cNvPr id="0" name=""/>
        <dsp:cNvSpPr/>
      </dsp:nvSpPr>
      <dsp:spPr>
        <a:xfrm>
          <a:off x="1679469" y="3939646"/>
          <a:ext cx="4934304" cy="986421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¿Qué podemos mejorar y como lo podemos mejorar?</a:t>
          </a:r>
        </a:p>
      </dsp:txBody>
      <dsp:txXfrm>
        <a:off x="1679469" y="3939646"/>
        <a:ext cx="4934304" cy="9864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D0D832-C868-42A4-B93D-FC297C81D47E}">
      <dsp:nvSpPr>
        <dsp:cNvPr id="0" name=""/>
        <dsp:cNvSpPr/>
      </dsp:nvSpPr>
      <dsp:spPr>
        <a:xfrm rot="5400000">
          <a:off x="-187003" y="925462"/>
          <a:ext cx="1440020" cy="1739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8A6F76-BD90-4930-AF5F-4DF9D48A4865}">
      <dsp:nvSpPr>
        <dsp:cNvPr id="0" name=""/>
        <dsp:cNvSpPr/>
      </dsp:nvSpPr>
      <dsp:spPr>
        <a:xfrm>
          <a:off x="141750" y="2731"/>
          <a:ext cx="1932637" cy="115958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900" kern="1200" dirty="0"/>
            <a:t>Prioridades en SST</a:t>
          </a:r>
        </a:p>
      </dsp:txBody>
      <dsp:txXfrm>
        <a:off x="175713" y="36694"/>
        <a:ext cx="1864711" cy="1091656"/>
      </dsp:txXfrm>
    </dsp:sp>
    <dsp:sp modelId="{E08C4FF0-8AAF-443A-B8A1-85AADED7EE90}">
      <dsp:nvSpPr>
        <dsp:cNvPr id="0" name=""/>
        <dsp:cNvSpPr/>
      </dsp:nvSpPr>
      <dsp:spPr>
        <a:xfrm rot="5400000">
          <a:off x="-187003" y="2374940"/>
          <a:ext cx="1440020" cy="1739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0BCEAC-732F-4C4A-A278-BD3FD65B2C55}">
      <dsp:nvSpPr>
        <dsp:cNvPr id="0" name=""/>
        <dsp:cNvSpPr/>
      </dsp:nvSpPr>
      <dsp:spPr>
        <a:xfrm>
          <a:off x="141750" y="1452208"/>
          <a:ext cx="1932637" cy="115958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900" kern="1200" dirty="0"/>
            <a:t>Diseño de Matriz de Peligro</a:t>
          </a:r>
        </a:p>
      </dsp:txBody>
      <dsp:txXfrm>
        <a:off x="175713" y="1486171"/>
        <a:ext cx="1864711" cy="1091656"/>
      </dsp:txXfrm>
    </dsp:sp>
    <dsp:sp modelId="{9EBACA56-2731-4C5C-BBCF-2907251593FD}">
      <dsp:nvSpPr>
        <dsp:cNvPr id="0" name=""/>
        <dsp:cNvSpPr/>
      </dsp:nvSpPr>
      <dsp:spPr>
        <a:xfrm>
          <a:off x="537735" y="3099678"/>
          <a:ext cx="2560950" cy="1739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661BD1-B14C-4166-8604-7C7697A4F02A}">
      <dsp:nvSpPr>
        <dsp:cNvPr id="0" name=""/>
        <dsp:cNvSpPr/>
      </dsp:nvSpPr>
      <dsp:spPr>
        <a:xfrm>
          <a:off x="141750" y="2901686"/>
          <a:ext cx="1932637" cy="115958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900" kern="1200" dirty="0"/>
            <a:t>Diseño de Matriz de Requisitos Legales</a:t>
          </a:r>
        </a:p>
      </dsp:txBody>
      <dsp:txXfrm>
        <a:off x="175713" y="2935649"/>
        <a:ext cx="1864711" cy="1091656"/>
      </dsp:txXfrm>
    </dsp:sp>
    <dsp:sp modelId="{46510412-31BE-499C-9F3D-672FF35F5FDC}">
      <dsp:nvSpPr>
        <dsp:cNvPr id="0" name=""/>
        <dsp:cNvSpPr/>
      </dsp:nvSpPr>
      <dsp:spPr>
        <a:xfrm rot="16200000">
          <a:off x="2383403" y="2374940"/>
          <a:ext cx="1440020" cy="1739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8BF83B-B459-4B62-BECF-77CA712230B8}">
      <dsp:nvSpPr>
        <dsp:cNvPr id="0" name=""/>
        <dsp:cNvSpPr/>
      </dsp:nvSpPr>
      <dsp:spPr>
        <a:xfrm>
          <a:off x="2712157" y="2901686"/>
          <a:ext cx="1932637" cy="115958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900" kern="1200" dirty="0"/>
            <a:t>Diseño de Indicadores para evaluar el SG</a:t>
          </a:r>
        </a:p>
      </dsp:txBody>
      <dsp:txXfrm>
        <a:off x="2746120" y="2935649"/>
        <a:ext cx="1864711" cy="1091656"/>
      </dsp:txXfrm>
    </dsp:sp>
    <dsp:sp modelId="{0DB765FC-01F0-4D64-8111-950E1CE6A696}">
      <dsp:nvSpPr>
        <dsp:cNvPr id="0" name=""/>
        <dsp:cNvSpPr/>
      </dsp:nvSpPr>
      <dsp:spPr>
        <a:xfrm rot="16200000">
          <a:off x="2383403" y="925462"/>
          <a:ext cx="1440020" cy="1739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E797FD-7F4B-4D7D-A47D-DF2FA3DD79CD}">
      <dsp:nvSpPr>
        <dsp:cNvPr id="0" name=""/>
        <dsp:cNvSpPr/>
      </dsp:nvSpPr>
      <dsp:spPr>
        <a:xfrm>
          <a:off x="2712157" y="1452208"/>
          <a:ext cx="1932637" cy="115958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900" kern="1200" dirty="0"/>
            <a:t>Diseño del Plan de Trabajo Anual</a:t>
          </a:r>
        </a:p>
      </dsp:txBody>
      <dsp:txXfrm>
        <a:off x="2746120" y="1486171"/>
        <a:ext cx="1864711" cy="1091656"/>
      </dsp:txXfrm>
    </dsp:sp>
    <dsp:sp modelId="{18DEFC4F-2F16-4D48-9555-B8DCA9AF4A70}">
      <dsp:nvSpPr>
        <dsp:cNvPr id="0" name=""/>
        <dsp:cNvSpPr/>
      </dsp:nvSpPr>
      <dsp:spPr>
        <a:xfrm>
          <a:off x="3108142" y="200723"/>
          <a:ext cx="2560950" cy="1739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1DF8C-FEEE-4960-8B4B-80C5E6ABF5FF}">
      <dsp:nvSpPr>
        <dsp:cNvPr id="0" name=""/>
        <dsp:cNvSpPr/>
      </dsp:nvSpPr>
      <dsp:spPr>
        <a:xfrm>
          <a:off x="2712157" y="2731"/>
          <a:ext cx="1932637" cy="115958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900" kern="1200" dirty="0"/>
            <a:t>Definición de Objetivos del SG-SST</a:t>
          </a:r>
        </a:p>
      </dsp:txBody>
      <dsp:txXfrm>
        <a:off x="2746120" y="36694"/>
        <a:ext cx="1864711" cy="1091656"/>
      </dsp:txXfrm>
    </dsp:sp>
    <dsp:sp modelId="{B4083B01-ABAF-4A01-B788-D674D064439F}">
      <dsp:nvSpPr>
        <dsp:cNvPr id="0" name=""/>
        <dsp:cNvSpPr/>
      </dsp:nvSpPr>
      <dsp:spPr>
        <a:xfrm>
          <a:off x="5282565" y="2731"/>
          <a:ext cx="1932637" cy="115958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900" kern="1200" dirty="0"/>
            <a:t>Definición de los recursos del SG-SST</a:t>
          </a:r>
        </a:p>
      </dsp:txBody>
      <dsp:txXfrm>
        <a:off x="5316528" y="36694"/>
        <a:ext cx="1864711" cy="109165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D0D832-C868-42A4-B93D-FC297C81D47E}">
      <dsp:nvSpPr>
        <dsp:cNvPr id="0" name=""/>
        <dsp:cNvSpPr/>
      </dsp:nvSpPr>
      <dsp:spPr>
        <a:xfrm rot="5400000">
          <a:off x="1098199" y="925462"/>
          <a:ext cx="1440020" cy="1739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8A6F76-BD90-4930-AF5F-4DF9D48A4865}">
      <dsp:nvSpPr>
        <dsp:cNvPr id="0" name=""/>
        <dsp:cNvSpPr/>
      </dsp:nvSpPr>
      <dsp:spPr>
        <a:xfrm>
          <a:off x="1426954" y="2731"/>
          <a:ext cx="1932637" cy="115958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700" kern="1200" dirty="0"/>
            <a:t>Gestión de los peligros y riesgos</a:t>
          </a:r>
        </a:p>
      </dsp:txBody>
      <dsp:txXfrm>
        <a:off x="1460917" y="36694"/>
        <a:ext cx="1864711" cy="1091656"/>
      </dsp:txXfrm>
    </dsp:sp>
    <dsp:sp modelId="{E08C4FF0-8AAF-443A-B8A1-85AADED7EE90}">
      <dsp:nvSpPr>
        <dsp:cNvPr id="0" name=""/>
        <dsp:cNvSpPr/>
      </dsp:nvSpPr>
      <dsp:spPr>
        <a:xfrm rot="5400000">
          <a:off x="1098199" y="2374940"/>
          <a:ext cx="1440020" cy="1739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0BCEAC-732F-4C4A-A278-BD3FD65B2C55}">
      <dsp:nvSpPr>
        <dsp:cNvPr id="0" name=""/>
        <dsp:cNvSpPr/>
      </dsp:nvSpPr>
      <dsp:spPr>
        <a:xfrm>
          <a:off x="1426954" y="1452208"/>
          <a:ext cx="1932637" cy="115958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700" kern="1200" dirty="0"/>
            <a:t>Prevención, preparación y respuesta ante emergencias</a:t>
          </a:r>
        </a:p>
      </dsp:txBody>
      <dsp:txXfrm>
        <a:off x="1460917" y="1486171"/>
        <a:ext cx="1864711" cy="1091656"/>
      </dsp:txXfrm>
    </dsp:sp>
    <dsp:sp modelId="{9EBACA56-2731-4C5C-BBCF-2907251593FD}">
      <dsp:nvSpPr>
        <dsp:cNvPr id="0" name=""/>
        <dsp:cNvSpPr/>
      </dsp:nvSpPr>
      <dsp:spPr>
        <a:xfrm>
          <a:off x="1822938" y="3099678"/>
          <a:ext cx="2560950" cy="1739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661BD1-B14C-4166-8604-7C7697A4F02A}">
      <dsp:nvSpPr>
        <dsp:cNvPr id="0" name=""/>
        <dsp:cNvSpPr/>
      </dsp:nvSpPr>
      <dsp:spPr>
        <a:xfrm>
          <a:off x="1426954" y="2901686"/>
          <a:ext cx="1932637" cy="115958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700" kern="1200" dirty="0"/>
            <a:t>Gestión del cambio</a:t>
          </a:r>
        </a:p>
      </dsp:txBody>
      <dsp:txXfrm>
        <a:off x="1460917" y="2935649"/>
        <a:ext cx="1864711" cy="1091656"/>
      </dsp:txXfrm>
    </dsp:sp>
    <dsp:sp modelId="{0DB765FC-01F0-4D64-8111-950E1CE6A696}">
      <dsp:nvSpPr>
        <dsp:cNvPr id="0" name=""/>
        <dsp:cNvSpPr/>
      </dsp:nvSpPr>
      <dsp:spPr>
        <a:xfrm rot="16200000">
          <a:off x="3668607" y="2374940"/>
          <a:ext cx="1440020" cy="1739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E797FD-7F4B-4D7D-A47D-DF2FA3DD79CD}">
      <dsp:nvSpPr>
        <dsp:cNvPr id="0" name=""/>
        <dsp:cNvSpPr/>
      </dsp:nvSpPr>
      <dsp:spPr>
        <a:xfrm>
          <a:off x="3997361" y="2901686"/>
          <a:ext cx="1932637" cy="115958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700" kern="1200" dirty="0"/>
            <a:t>Contrataciones</a:t>
          </a:r>
        </a:p>
      </dsp:txBody>
      <dsp:txXfrm>
        <a:off x="4031324" y="2935649"/>
        <a:ext cx="1864711" cy="1091656"/>
      </dsp:txXfrm>
    </dsp:sp>
    <dsp:sp modelId="{3581DF8C-FEEE-4960-8B4B-80C5E6ABF5FF}">
      <dsp:nvSpPr>
        <dsp:cNvPr id="0" name=""/>
        <dsp:cNvSpPr/>
      </dsp:nvSpPr>
      <dsp:spPr>
        <a:xfrm>
          <a:off x="3997361" y="1452208"/>
          <a:ext cx="1932637" cy="115958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700" kern="1200" dirty="0"/>
            <a:t>Adquisiciones</a:t>
          </a:r>
        </a:p>
      </dsp:txBody>
      <dsp:txXfrm>
        <a:off x="4031324" y="1486171"/>
        <a:ext cx="1864711" cy="109165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D0D832-C868-42A4-B93D-FC297C81D47E}">
      <dsp:nvSpPr>
        <dsp:cNvPr id="0" name=""/>
        <dsp:cNvSpPr/>
      </dsp:nvSpPr>
      <dsp:spPr>
        <a:xfrm rot="5400000">
          <a:off x="-340616" y="1437302"/>
          <a:ext cx="2243006" cy="27092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8A6F76-BD90-4930-AF5F-4DF9D48A4865}">
      <dsp:nvSpPr>
        <dsp:cNvPr id="0" name=""/>
        <dsp:cNvSpPr/>
      </dsp:nvSpPr>
      <dsp:spPr>
        <a:xfrm>
          <a:off x="171458" y="36"/>
          <a:ext cx="3010315" cy="18061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kern="1200" dirty="0"/>
            <a:t>Auditoría cumplimiento del SG-SST</a:t>
          </a:r>
        </a:p>
      </dsp:txBody>
      <dsp:txXfrm>
        <a:off x="224359" y="52937"/>
        <a:ext cx="2904513" cy="1700387"/>
      </dsp:txXfrm>
    </dsp:sp>
    <dsp:sp modelId="{E08C4FF0-8AAF-443A-B8A1-85AADED7EE90}">
      <dsp:nvSpPr>
        <dsp:cNvPr id="0" name=""/>
        <dsp:cNvSpPr/>
      </dsp:nvSpPr>
      <dsp:spPr>
        <a:xfrm>
          <a:off x="788252" y="2566170"/>
          <a:ext cx="3988989" cy="27092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0BCEAC-732F-4C4A-A278-BD3FD65B2C55}">
      <dsp:nvSpPr>
        <dsp:cNvPr id="0" name=""/>
        <dsp:cNvSpPr/>
      </dsp:nvSpPr>
      <dsp:spPr>
        <a:xfrm>
          <a:off x="171458" y="2257773"/>
          <a:ext cx="3010315" cy="18061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kern="1200" dirty="0"/>
            <a:t>Revisión por la alta dirección</a:t>
          </a:r>
        </a:p>
      </dsp:txBody>
      <dsp:txXfrm>
        <a:off x="224359" y="2310674"/>
        <a:ext cx="2904513" cy="1700387"/>
      </dsp:txXfrm>
    </dsp:sp>
    <dsp:sp modelId="{4C661BD1-B14C-4166-8604-7C7697A4F02A}">
      <dsp:nvSpPr>
        <dsp:cNvPr id="0" name=""/>
        <dsp:cNvSpPr/>
      </dsp:nvSpPr>
      <dsp:spPr>
        <a:xfrm>
          <a:off x="4175178" y="2257773"/>
          <a:ext cx="3010315" cy="18061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kern="1200" dirty="0"/>
            <a:t>Investigación de incidentes, accidentes de trabajo y enfermedades laborales</a:t>
          </a:r>
        </a:p>
      </dsp:txBody>
      <dsp:txXfrm>
        <a:off x="4228079" y="2310674"/>
        <a:ext cx="2904513" cy="170038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D0D832-C868-42A4-B93D-FC297C81D47E}">
      <dsp:nvSpPr>
        <dsp:cNvPr id="0" name=""/>
        <dsp:cNvSpPr/>
      </dsp:nvSpPr>
      <dsp:spPr>
        <a:xfrm rot="5400000">
          <a:off x="1661243" y="1437302"/>
          <a:ext cx="2243006" cy="27092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8A6F76-BD90-4930-AF5F-4DF9D48A4865}">
      <dsp:nvSpPr>
        <dsp:cNvPr id="0" name=""/>
        <dsp:cNvSpPr/>
      </dsp:nvSpPr>
      <dsp:spPr>
        <a:xfrm>
          <a:off x="2173318" y="36"/>
          <a:ext cx="3010315" cy="18061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400" kern="1200" dirty="0"/>
            <a:t>Acciones preventivas y correctivas</a:t>
          </a:r>
        </a:p>
      </dsp:txBody>
      <dsp:txXfrm>
        <a:off x="2226219" y="52937"/>
        <a:ext cx="2904513" cy="1700387"/>
      </dsp:txXfrm>
    </dsp:sp>
    <dsp:sp modelId="{F40BCEAC-732F-4C4A-A278-BD3FD65B2C55}">
      <dsp:nvSpPr>
        <dsp:cNvPr id="0" name=""/>
        <dsp:cNvSpPr/>
      </dsp:nvSpPr>
      <dsp:spPr>
        <a:xfrm>
          <a:off x="2173318" y="2257773"/>
          <a:ext cx="3010315" cy="18061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400" kern="1200" dirty="0"/>
            <a:t>Mejora continua</a:t>
          </a:r>
        </a:p>
      </dsp:txBody>
      <dsp:txXfrm>
        <a:off x="2226219" y="2310674"/>
        <a:ext cx="2904513" cy="17003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7653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99999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44755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4079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323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4308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1933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3227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3090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90391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828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4462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 Título"/>
          <p:cNvSpPr>
            <a:spLocks noGrp="1"/>
          </p:cNvSpPr>
          <p:nvPr>
            <p:ph type="ctrTitle"/>
          </p:nvPr>
        </p:nvSpPr>
        <p:spPr>
          <a:xfrm>
            <a:off x="150313" y="563881"/>
            <a:ext cx="8878451" cy="1314489"/>
          </a:xfrm>
        </p:spPr>
        <p:txBody>
          <a:bodyPr>
            <a:normAutofit/>
          </a:bodyPr>
          <a:lstStyle/>
          <a:p>
            <a:r>
              <a:rPr lang="es-CO" sz="2800" b="1" dirty="0">
                <a:cs typeface="Arial" panose="020B0604020202020204" pitchFamily="34" charset="0"/>
              </a:rPr>
              <a:t> AUTODIAGNÓSTICO SISTEMA DE GESTIÓN DE SEGURIDAD Y SALUD EN EL TRABAJO </a:t>
            </a:r>
            <a:br>
              <a:rPr lang="es-CO" sz="2800" b="1" dirty="0">
                <a:cs typeface="Arial" panose="020B0604020202020204" pitchFamily="34" charset="0"/>
              </a:rPr>
            </a:br>
            <a:r>
              <a:rPr lang="es-CO" sz="2800" b="1" dirty="0">
                <a:cs typeface="Arial" panose="020B0604020202020204" pitchFamily="34" charset="0"/>
              </a:rPr>
              <a:t>DECRETO 1072 DE 2015 SGSST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126" y="2440854"/>
            <a:ext cx="2159873" cy="1984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46" y="2440854"/>
            <a:ext cx="2159873" cy="1985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379" y="2445818"/>
            <a:ext cx="2122380" cy="1973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999" y="2439888"/>
            <a:ext cx="2122380" cy="1985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Resultado de imagen para sg-ss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437" y="4759694"/>
            <a:ext cx="4320000" cy="156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0296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4021615419"/>
              </p:ext>
            </p:extLst>
          </p:nvPr>
        </p:nvGraphicFramePr>
        <p:xfrm>
          <a:off x="311192" y="1666310"/>
          <a:ext cx="8346509" cy="5191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611560" y="385877"/>
            <a:ext cx="7920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SISTEMA DE GESTIÓN DE LA SEGURIDAD Y SALUD EN EL TRABAJO </a:t>
            </a:r>
          </a:p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SG-SST</a:t>
            </a:r>
          </a:p>
        </p:txBody>
      </p:sp>
    </p:spTree>
    <p:extLst>
      <p:ext uri="{BB962C8B-B14F-4D97-AF65-F5344CB8AC3E}">
        <p14:creationId xmlns:p14="http://schemas.microsoft.com/office/powerpoint/2010/main" val="3862168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75572" y="1421331"/>
            <a:ext cx="864295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1: 	Evaluación inicial del Sistema de Gestión de la 						Seguridad 	y Salud en el Trabajo</a:t>
            </a:r>
          </a:p>
          <a:p>
            <a:pPr algn="just"/>
            <a:endParaRPr lang="es-CO" sz="24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2: 	Identificación de peligros, Evaluación, Valoración de los 			Riesgos y Gestión de los mismos.</a:t>
            </a:r>
          </a:p>
          <a:p>
            <a:pPr algn="just"/>
            <a:endParaRPr lang="es-CO" sz="24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3:		Política y Objetivos de Seguridad y Salud en el Trabajo.</a:t>
            </a:r>
          </a:p>
          <a:p>
            <a:pPr algn="just"/>
            <a:endParaRPr lang="es-CO" sz="24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4:		Plan de Trabajo Anual del Sistema de Gestión de la 				Seguridad y Salud	en el Trabajo y asignación de 					recursos.</a:t>
            </a:r>
          </a:p>
          <a:p>
            <a:pPr algn="just"/>
            <a:endParaRPr lang="es-CO" sz="24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5: 	Programa de capacitación, entrenamiento, </a:t>
            </a:r>
          </a:p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			inducción y Reinducción en SST.</a:t>
            </a:r>
          </a:p>
        </p:txBody>
      </p:sp>
      <p:sp>
        <p:nvSpPr>
          <p:cNvPr id="3" name="Rectángulo 2"/>
          <p:cNvSpPr/>
          <p:nvPr/>
        </p:nvSpPr>
        <p:spPr>
          <a:xfrm>
            <a:off x="300625" y="600629"/>
            <a:ext cx="85928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¿</a:t>
            </a:r>
            <a:r>
              <a:rPr lang="es-CO" sz="2800" b="1" i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QUÉ PASOS DEBO SEGUIR PARA IMPLEMENTAR EL SG-SST?</a:t>
            </a:r>
          </a:p>
        </p:txBody>
      </p:sp>
    </p:spTree>
    <p:extLst>
      <p:ext uri="{BB962C8B-B14F-4D97-AF65-F5344CB8AC3E}">
        <p14:creationId xmlns:p14="http://schemas.microsoft.com/office/powerpoint/2010/main" val="2975784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00625" y="1720840"/>
            <a:ext cx="8592854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6: 	Prevención, preparación y respuesta ante emergencias.</a:t>
            </a:r>
          </a:p>
          <a:p>
            <a:pPr algn="just"/>
            <a:endParaRPr lang="es-CO" sz="24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7: 	Reporte e investigación de incidentes, accidentes de 				trabajo y enfermedades laborales.</a:t>
            </a:r>
          </a:p>
          <a:p>
            <a:pPr algn="just"/>
            <a:endParaRPr lang="es-CO" sz="24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8: 	Criterios para adquisición de bienes o contratación de 				servicios con las disposiciones del SG-SST.</a:t>
            </a:r>
          </a:p>
          <a:p>
            <a:pPr algn="just"/>
            <a:endParaRPr lang="es-CO" sz="24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9:		Medición y evaluación de la gestión en SST.</a:t>
            </a:r>
          </a:p>
          <a:p>
            <a:pPr algn="just"/>
            <a:endParaRPr lang="es-CO" sz="2400" b="1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algn="just"/>
            <a:r>
              <a:rPr lang="es-CO" sz="2400" b="1" dirty="0">
                <a:solidFill>
                  <a:srgbClr val="000000"/>
                </a:solidFill>
                <a:cs typeface="Arial" panose="020B0604020202020204" pitchFamily="34" charset="0"/>
              </a:rPr>
              <a:t>Paso 10:	Acciones preventivas o correctivas.</a:t>
            </a:r>
          </a:p>
        </p:txBody>
      </p:sp>
      <p:sp>
        <p:nvSpPr>
          <p:cNvPr id="3" name="Rectángulo 2"/>
          <p:cNvSpPr/>
          <p:nvPr/>
        </p:nvSpPr>
        <p:spPr>
          <a:xfrm>
            <a:off x="300625" y="600629"/>
            <a:ext cx="85928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¿</a:t>
            </a:r>
            <a:r>
              <a:rPr lang="es-CO" sz="2800" b="1" i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QUÉ PASOS DEBO SEGUIR PARA IMPLEMENTAR EL SG-SST?</a:t>
            </a:r>
          </a:p>
        </p:txBody>
      </p:sp>
    </p:spTree>
    <p:extLst>
      <p:ext uri="{BB962C8B-B14F-4D97-AF65-F5344CB8AC3E}">
        <p14:creationId xmlns:p14="http://schemas.microsoft.com/office/powerpoint/2010/main" val="2705732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94153" y="574864"/>
            <a:ext cx="86867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Paso 1: 	Evaluación inicial del Sistema de Gestión de la Seguridad y Salud en el Trabajo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194152" y="1778696"/>
            <a:ext cx="8686799" cy="3994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sz="1900" dirty="0">
                <a:cs typeface="Arial" panose="020B0604020202020204" pitchFamily="34" charset="0"/>
              </a:rPr>
              <a:t>Identificación de la normatividad vigente,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sz="1900" dirty="0">
                <a:cs typeface="Arial" panose="020B0604020202020204" pitchFamily="34" charset="0"/>
              </a:rPr>
              <a:t>La verificación de la identificación de los peligros, evaluación y valoración de los riesgos.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sz="1900" dirty="0">
                <a:cs typeface="Arial" panose="020B0604020202020204" pitchFamily="34" charset="0"/>
              </a:rPr>
              <a:t>La identificación de las amenazas y evaluación de la vulnerabilidad de la empresa.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sz="1900" dirty="0">
                <a:cs typeface="Arial" panose="020B0604020202020204" pitchFamily="34" charset="0"/>
              </a:rPr>
              <a:t>La evaluación de la efectividad de las medidas implementadas.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sz="1900" dirty="0">
                <a:cs typeface="Arial" panose="020B0604020202020204" pitchFamily="34" charset="0"/>
              </a:rPr>
              <a:t>El cumplimiento del programa de capacitación anual, establecido por la empresa.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sz="1900" dirty="0">
                <a:cs typeface="Arial" panose="020B0604020202020204" pitchFamily="34" charset="0"/>
              </a:rPr>
              <a:t>La descripción sociodemográfica de los trabajadores y la caracterización de sus condiciones de salud.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sz="1900" dirty="0">
                <a:cs typeface="Arial" panose="020B0604020202020204" pitchFamily="34" charset="0"/>
              </a:rPr>
              <a:t>Registro y seguimiento de los resultados de los indicadores definidos en el SG SST</a:t>
            </a:r>
          </a:p>
        </p:txBody>
      </p:sp>
    </p:spTree>
    <p:extLst>
      <p:ext uri="{BB962C8B-B14F-4D97-AF65-F5344CB8AC3E}">
        <p14:creationId xmlns:p14="http://schemas.microsoft.com/office/powerpoint/2010/main" val="2534075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06679" y="624967"/>
            <a:ext cx="86993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Paso 2: Identificación de peligros, Evaluación, Valoración de los Riesgos y Gestión de los mismos.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231732" y="1691015"/>
            <a:ext cx="868679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es-CO" sz="2000" dirty="0"/>
              <a:t>Anualmente.</a:t>
            </a:r>
          </a:p>
          <a:p>
            <a:pPr marL="457200" indent="-457200">
              <a:buFont typeface="+mj-lt"/>
              <a:buAutoNum type="alphaLcParenR"/>
            </a:pPr>
            <a:r>
              <a:rPr lang="es-CO" sz="2000" dirty="0"/>
              <a:t>Cada vez que ocurra un accidente de trabajo mortal o un evento catastrófico en la empresa.</a:t>
            </a:r>
          </a:p>
          <a:p>
            <a:pPr marL="457200" indent="-457200">
              <a:buFont typeface="+mj-lt"/>
              <a:buAutoNum type="alphaLcParenR"/>
            </a:pPr>
            <a:r>
              <a:rPr lang="es-CO" sz="2000" dirty="0"/>
              <a:t>Cuando se presenten cambios en los procesos, en las instalaciones en la maquinaria o en los equipos.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219206" y="3454220"/>
            <a:ext cx="868679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/>
              <a:t>El empleador debe adoptar una metodología para la identificación, evaluación, valoración y control de los peligros y riesgos de la empresa. Dicha metodología debe contemplar los siguientes aspectos:</a:t>
            </a:r>
          </a:p>
          <a:p>
            <a:endParaRPr lang="es-CO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Todos los procesos.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Actividades rutinarias y no rutinarias.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Actividades internas o externas.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Maquinaria y equipos de trabajo.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Todos los centros de trabajo.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Todos los trabajadores, independiente de su forma de contratación o vinculación con la organización.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Medidas de prevención y control (Jerarquización).</a:t>
            </a:r>
          </a:p>
        </p:txBody>
      </p:sp>
    </p:spTree>
    <p:extLst>
      <p:ext uri="{BB962C8B-B14F-4D97-AF65-F5344CB8AC3E}">
        <p14:creationId xmlns:p14="http://schemas.microsoft.com/office/powerpoint/2010/main" val="2180164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69309" y="563051"/>
            <a:ext cx="862417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3: Política y Objetivos de Seguridad y Salud en el Trabajo.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231730" y="1841326"/>
            <a:ext cx="86867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 algn="just">
              <a:buFont typeface="+mj-lt"/>
              <a:buAutoNum type="alphaLcParenR"/>
              <a:defRPr sz="2000"/>
            </a:lvl1pPr>
          </a:lstStyle>
          <a:p>
            <a:pPr>
              <a:lnSpc>
                <a:spcPct val="150000"/>
              </a:lnSpc>
            </a:pPr>
            <a:r>
              <a:rPr lang="es-CO" dirty="0"/>
              <a:t>Incluir el nombre de la empresa y su actividad económica principal.</a:t>
            </a:r>
          </a:p>
          <a:p>
            <a:pPr>
              <a:lnSpc>
                <a:spcPct val="150000"/>
              </a:lnSpc>
            </a:pPr>
            <a:r>
              <a:rPr lang="es-CO" dirty="0"/>
              <a:t>Mencionar el alcance a todos los centros de trabajo y todos sus trabajadores</a:t>
            </a:r>
          </a:p>
          <a:p>
            <a:pPr>
              <a:lnSpc>
                <a:spcPct val="150000"/>
              </a:lnSpc>
            </a:pPr>
            <a:r>
              <a:rPr lang="es-CO" dirty="0"/>
              <a:t>Especificada frente a la naturaleza de los peligros y tamaño de la empresa.</a:t>
            </a:r>
          </a:p>
          <a:p>
            <a:pPr>
              <a:lnSpc>
                <a:spcPct val="150000"/>
              </a:lnSpc>
            </a:pPr>
            <a:r>
              <a:rPr lang="es-CO" dirty="0"/>
              <a:t>Establecer el compromiso de la empresa hacia la implementación del SG –SST</a:t>
            </a:r>
          </a:p>
          <a:p>
            <a:pPr>
              <a:lnSpc>
                <a:spcPct val="150000"/>
              </a:lnSpc>
            </a:pPr>
            <a:r>
              <a:rPr lang="es-CO" dirty="0"/>
              <a:t>Integrarla a las demás políticas de gestión de la empresa.</a:t>
            </a:r>
          </a:p>
          <a:p>
            <a:pPr>
              <a:lnSpc>
                <a:spcPct val="150000"/>
              </a:lnSpc>
            </a:pPr>
            <a:r>
              <a:rPr lang="es-CO" dirty="0"/>
              <a:t>Documentarla de forma concisa, clara, fechada y firmada por el representante legal de la empresa.</a:t>
            </a:r>
          </a:p>
          <a:p>
            <a:pPr>
              <a:lnSpc>
                <a:spcPct val="150000"/>
              </a:lnSpc>
            </a:pPr>
            <a:r>
              <a:rPr lang="es-CO" dirty="0"/>
              <a:t>Difundirla a todos los niveles de la organización y estar accesible.</a:t>
            </a:r>
          </a:p>
          <a:p>
            <a:pPr>
              <a:lnSpc>
                <a:spcPct val="150000"/>
              </a:lnSpc>
            </a:pPr>
            <a:r>
              <a:rPr lang="es-CO" dirty="0"/>
              <a:t>Revisarla como mínimo una vez al año y actualiza los cambio en SST.</a:t>
            </a:r>
          </a:p>
        </p:txBody>
      </p:sp>
    </p:spTree>
    <p:extLst>
      <p:ext uri="{BB962C8B-B14F-4D97-AF65-F5344CB8AC3E}">
        <p14:creationId xmlns:p14="http://schemas.microsoft.com/office/powerpoint/2010/main" val="902589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63047" y="561625"/>
            <a:ext cx="863043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4: Plan de Trabajo Anual del Sistema de Gestión de la Seguridad y Salud	en el Trabajo y asignación de recursos.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63047" y="2274838"/>
            <a:ext cx="8630431" cy="29560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CO" dirty="0"/>
              <a:t>En el Plan de trabajo anual del SG-SST de cada empresa se debe identificar como mínimo lo siguiente:</a:t>
            </a:r>
          </a:p>
          <a:p>
            <a:pPr algn="just">
              <a:lnSpc>
                <a:spcPct val="150000"/>
              </a:lnSpc>
            </a:pPr>
            <a:endParaRPr lang="es-CO" dirty="0"/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dirty="0"/>
              <a:t>Metas.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dirty="0"/>
              <a:t>Responsabilidades.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dirty="0"/>
              <a:t>Recursos (financieros, técnicos y el personal necesario).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lphaLcParenR"/>
            </a:pPr>
            <a:r>
              <a:rPr lang="es-CO" dirty="0"/>
              <a:t>Cronograma de actividades.</a:t>
            </a:r>
          </a:p>
        </p:txBody>
      </p:sp>
    </p:spTree>
    <p:extLst>
      <p:ext uri="{BB962C8B-B14F-4D97-AF65-F5344CB8AC3E}">
        <p14:creationId xmlns:p14="http://schemas.microsoft.com/office/powerpoint/2010/main" val="3126973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50521" y="562338"/>
            <a:ext cx="864295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Paso 5: Programa de capacitación, entrenamiento, inducción y reinducción en SST.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50521" y="1734793"/>
            <a:ext cx="86429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dirty="0"/>
              <a:t>Se debe definir los temas mínimos, especialmente cuando se traten temas asociados a las actividades críticas de la organización, teniendo en cuenta los resultados obtenidos de la aplicación de la metodología de identificación de peligros, evaluación y valoración de los riesgos.</a:t>
            </a:r>
          </a:p>
          <a:p>
            <a:pPr algn="just"/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663" y="2964452"/>
            <a:ext cx="5305425" cy="2562225"/>
          </a:xfrm>
          <a:prstGeom prst="rect">
            <a:avLst/>
          </a:prstGeom>
          <a:solidFill>
            <a:schemeClr val="accent2"/>
          </a:solidFill>
          <a:effectLst>
            <a:outerShdw blurRad="50800" dist="50800" dir="5400000" algn="ctr" rotWithShape="0">
              <a:schemeClr val="bg2"/>
            </a:outerShdw>
          </a:effectLst>
        </p:spPr>
      </p:pic>
      <p:sp>
        <p:nvSpPr>
          <p:cNvPr id="9" name="Rectángulo 8"/>
          <p:cNvSpPr/>
          <p:nvPr/>
        </p:nvSpPr>
        <p:spPr>
          <a:xfrm>
            <a:off x="250521" y="3162806"/>
            <a:ext cx="2743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dirty="0"/>
              <a:t>Para determinar las necesidades del Programa de Capacitación se debe tener en cuenta las competencias requeridas por los trabajadores para el desempeño seguro de su labor:</a:t>
            </a:r>
          </a:p>
        </p:txBody>
      </p:sp>
    </p:spTree>
    <p:extLst>
      <p:ext uri="{BB962C8B-B14F-4D97-AF65-F5344CB8AC3E}">
        <p14:creationId xmlns:p14="http://schemas.microsoft.com/office/powerpoint/2010/main" val="3520645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69309" y="563051"/>
            <a:ext cx="861164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Paso 6: Prevención, preparación y respuesta ante emergencias.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69309" y="1517158"/>
            <a:ext cx="86116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dirty="0"/>
              <a:t>Todas las empresas deben implementar y mantener las disposiciones necesarias en materia de prevención, preparación y respuesta ante emergencias, con cobertura a todos los centros, turnos de trabajo y todos los trabajadores,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808" y="3625501"/>
            <a:ext cx="7796646" cy="1673008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269309" y="2618395"/>
            <a:ext cx="86116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dirty="0"/>
              <a:t>Para que cada empresa pueda implementar su Plan de prevención, preparación y respuesta ante emergencias considere lo siguiente:</a:t>
            </a:r>
          </a:p>
        </p:txBody>
      </p:sp>
    </p:spTree>
    <p:extLst>
      <p:ext uri="{BB962C8B-B14F-4D97-AF65-F5344CB8AC3E}">
        <p14:creationId xmlns:p14="http://schemas.microsoft.com/office/powerpoint/2010/main" val="3436906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50521" y="612442"/>
            <a:ext cx="864295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Paso 7: Reporte e investigación de incidentes, accidentes de trabajo y enfermedades laborales.</a:t>
            </a:r>
          </a:p>
        </p:txBody>
      </p:sp>
      <p:sp>
        <p:nvSpPr>
          <p:cNvPr id="4" name="Rectángulo 3"/>
          <p:cNvSpPr/>
          <p:nvPr/>
        </p:nvSpPr>
        <p:spPr>
          <a:xfrm>
            <a:off x="250521" y="1566548"/>
            <a:ext cx="864295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dirty="0"/>
              <a:t>El empleador o contratante está obligado a reportar a la ARL y EPS </a:t>
            </a:r>
            <a:r>
              <a:rPr lang="es-CO" b="1" i="1" dirty="0"/>
              <a:t>TODOS </a:t>
            </a:r>
            <a:r>
              <a:rPr lang="es-CO" dirty="0"/>
              <a:t>los accidentes de trabajo y enfermedades laborales diagnosticadas de los trabajadores, incluyendo los vinculados a través de contrato de prestación de servicios dentro de los dos (2) días hábiles siguientes a la ocurrencia del accidente o al diagnóstico de la enfermedad laboral. Copia de este reporte deberá suministrarse al trabajador. </a:t>
            </a:r>
            <a:r>
              <a:rPr lang="es-CO" b="1" i="1" dirty="0"/>
              <a:t>SOLO </a:t>
            </a:r>
            <a:r>
              <a:rPr lang="es-CO" dirty="0"/>
              <a:t>los accidentes graves y mortales, como las enfermedades laborales diagnosticadas deberán ser reportados a la Dirección Territorial u Oficina especial del Ministerio del Trabajo dentro del término ya mencionado.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32" y="3868258"/>
            <a:ext cx="7846133" cy="166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077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611560" y="385877"/>
            <a:ext cx="7920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8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CONTENIDO</a:t>
            </a:r>
          </a:p>
        </p:txBody>
      </p:sp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2682361034"/>
              </p:ext>
            </p:extLst>
          </p:nvPr>
        </p:nvGraphicFramePr>
        <p:xfrm>
          <a:off x="1423791" y="186046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9605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50521" y="662546"/>
            <a:ext cx="865548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Paso 8: Criterios para adquisición de bienes o contratación de 	servicios con las disposiciones del SG-SST.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50521" y="1616653"/>
            <a:ext cx="4183693" cy="46551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b="1" dirty="0">
                <a:solidFill>
                  <a:srgbClr val="FF0000"/>
                </a:solidFill>
              </a:rPr>
              <a:t>Contratación</a:t>
            </a:r>
          </a:p>
          <a:p>
            <a:pPr algn="just"/>
            <a:r>
              <a:rPr lang="es-CO" sz="1600" dirty="0"/>
              <a:t>El empleador debe considerar como mínimo los siguientes aspectos: </a:t>
            </a:r>
          </a:p>
          <a:p>
            <a:pPr algn="just"/>
            <a:endParaRPr lang="es-CO" sz="1600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1550" dirty="0"/>
              <a:t>Aspectos de seguridad y salud en el trabajo para la selección y evaluación.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1550" dirty="0"/>
              <a:t>Procurar canales de comunicación para la SST.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1550" dirty="0"/>
              <a:t>Verificar antes del inicio del trabajo y periódicamente la afiliación al Sistema General de Riesgos Laborales.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1550" dirty="0"/>
              <a:t>Informar previo al inicio del contrato los peligros y riesgos generales y específicos de su zona de trabajo.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1550" dirty="0"/>
              <a:t>Informar sobre los presuntos accidentes de trabajo y enfermedades laborales ocurridos.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1550" dirty="0"/>
              <a:t>Verificar periódicamente y durante el desarrollo de las actividades objeto del contrato, cumplimiento de la normatividad en SST.</a:t>
            </a:r>
          </a:p>
        </p:txBody>
      </p:sp>
      <p:sp>
        <p:nvSpPr>
          <p:cNvPr id="4" name="Rectángulo 3"/>
          <p:cNvSpPr/>
          <p:nvPr/>
        </p:nvSpPr>
        <p:spPr>
          <a:xfrm>
            <a:off x="4665945" y="1616652"/>
            <a:ext cx="424006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b="1" dirty="0">
                <a:solidFill>
                  <a:srgbClr val="FF0000"/>
                </a:solidFill>
              </a:rPr>
              <a:t>Adquisición de bienes</a:t>
            </a:r>
          </a:p>
          <a:p>
            <a:pPr algn="just"/>
            <a:r>
              <a:rPr lang="es-CO" sz="1600" dirty="0"/>
              <a:t>La empresa debe establecer y mantener un procedimiento para adquisiciones, con el fin de garantizar que se identifiquen y evalúen en las especificaciones relativas a las compras o adquisiciones de productos y servicios, las disposiciones relacionadas con el cumplimiento del Sistema de Gestión de la Seguridad y Salud en el Trabajo SG-SST por parte de la empresa.</a:t>
            </a:r>
          </a:p>
        </p:txBody>
      </p:sp>
    </p:spTree>
    <p:extLst>
      <p:ext uri="{BB962C8B-B14F-4D97-AF65-F5344CB8AC3E}">
        <p14:creationId xmlns:p14="http://schemas.microsoft.com/office/powerpoint/2010/main" val="3332154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88099" y="563672"/>
            <a:ext cx="85928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Paso 9: Medición y evaluación de la gestión en SST.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88099" y="1277655"/>
            <a:ext cx="85928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400" b="1" dirty="0"/>
              <a:t>Indicadores de estructura, proceso y resultado que miden el        SG-SST.</a:t>
            </a:r>
          </a:p>
        </p:txBody>
      </p:sp>
      <p:sp>
        <p:nvSpPr>
          <p:cNvPr id="4" name="Rectángulo 3"/>
          <p:cNvSpPr/>
          <p:nvPr/>
        </p:nvSpPr>
        <p:spPr>
          <a:xfrm>
            <a:off x="288099" y="2276160"/>
            <a:ext cx="25488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800" b="1" dirty="0">
                <a:solidFill>
                  <a:srgbClr val="FF1C00"/>
                </a:solidFill>
              </a:rPr>
              <a:t>Indicadores de estructura.</a:t>
            </a:r>
          </a:p>
          <a:p>
            <a:r>
              <a:rPr lang="es-CO" dirty="0">
                <a:solidFill>
                  <a:srgbClr val="000000"/>
                </a:solidFill>
              </a:rPr>
              <a:t>Medidas verificables de la disponibilidad y acceso a recursos, políticas y organización con que cuenta la empresa para atender las demandas y necesidades en Seguridad y Salud en el Trabajo</a:t>
            </a:r>
            <a:endParaRPr lang="es-CO" dirty="0"/>
          </a:p>
        </p:txBody>
      </p:sp>
      <p:sp>
        <p:nvSpPr>
          <p:cNvPr id="5" name="Rectángulo 4"/>
          <p:cNvSpPr/>
          <p:nvPr/>
        </p:nvSpPr>
        <p:spPr>
          <a:xfrm>
            <a:off x="3310126" y="2276160"/>
            <a:ext cx="25488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800" b="1" dirty="0">
                <a:solidFill>
                  <a:srgbClr val="FF1C00"/>
                </a:solidFill>
              </a:rPr>
              <a:t>Indicadores de proceso. </a:t>
            </a:r>
          </a:p>
          <a:p>
            <a:r>
              <a:rPr lang="es-CO" dirty="0"/>
              <a:t>Medidas verificables del grado de desarrollo e implementación del SG-SST, ejemplo:</a:t>
            </a:r>
          </a:p>
        </p:txBody>
      </p:sp>
      <p:sp>
        <p:nvSpPr>
          <p:cNvPr id="6" name="Rectángulo 5"/>
          <p:cNvSpPr/>
          <p:nvPr/>
        </p:nvSpPr>
        <p:spPr>
          <a:xfrm>
            <a:off x="6332153" y="2276159"/>
            <a:ext cx="25488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800" b="1" dirty="0">
                <a:solidFill>
                  <a:srgbClr val="FF1C00"/>
                </a:solidFill>
              </a:rPr>
              <a:t>Indicadores de resultado </a:t>
            </a:r>
          </a:p>
          <a:p>
            <a:r>
              <a:rPr lang="es-CO" dirty="0">
                <a:solidFill>
                  <a:srgbClr val="000000"/>
                </a:solidFill>
              </a:rPr>
              <a:t>Medidas verificables los cambios alcanzados en el periodo definido, teniendo como base la programación y la aplicación de recursos propios del programa o del sistema de gestión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120389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18653" y="613868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Paso 10: Acciones preventivas o correctivas.</a:t>
            </a:r>
          </a:p>
        </p:txBody>
      </p:sp>
      <p:sp>
        <p:nvSpPr>
          <p:cNvPr id="4" name="Rectángulo 3"/>
          <p:cNvSpPr/>
          <p:nvPr/>
        </p:nvSpPr>
        <p:spPr>
          <a:xfrm>
            <a:off x="263047" y="1265128"/>
            <a:ext cx="8655485" cy="50353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CO" dirty="0"/>
              <a:t>El responsable del SGSST, debe definir e implementar acciones correctivas o preventivas, esto con el fin de gestionar las no conformidades reales o potenciales que puedan influir en una desviación del SG-SST.</a:t>
            </a:r>
          </a:p>
          <a:p>
            <a:pPr algn="just">
              <a:lnSpc>
                <a:spcPct val="150000"/>
              </a:lnSpc>
            </a:pPr>
            <a:endParaRPr lang="es-CO" dirty="0"/>
          </a:p>
          <a:p>
            <a:pPr algn="just">
              <a:lnSpc>
                <a:spcPct val="150000"/>
              </a:lnSpc>
            </a:pPr>
            <a:r>
              <a:rPr lang="es-CO" dirty="0"/>
              <a:t>Las acciones pueden ser derivadas, entre otras, de las siguientes actividades:</a:t>
            </a:r>
          </a:p>
          <a:p>
            <a:pPr algn="just">
              <a:lnSpc>
                <a:spcPct val="150000"/>
              </a:lnSpc>
            </a:pPr>
            <a:endParaRPr lang="es-CO" dirty="0"/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CO" dirty="0"/>
              <a:t>Resultados de las inspecciones y observación de tareas.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CO" dirty="0"/>
              <a:t>Investigación de incidentes y accidentes de trabajo.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CO" dirty="0"/>
              <a:t>Auditorías internas y externas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CO" dirty="0"/>
              <a:t>Sugerencias de los trabajadores.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CO" dirty="0"/>
              <a:t>Revisión por la Alta Dirección.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CO" dirty="0"/>
              <a:t>Cambios en procedimientos o métodos de trabajo.</a:t>
            </a:r>
          </a:p>
        </p:txBody>
      </p:sp>
    </p:spTree>
    <p:extLst>
      <p:ext uri="{BB962C8B-B14F-4D97-AF65-F5344CB8AC3E}">
        <p14:creationId xmlns:p14="http://schemas.microsoft.com/office/powerpoint/2010/main" val="1358342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3133375443"/>
              </p:ext>
            </p:extLst>
          </p:nvPr>
        </p:nvGraphicFramePr>
        <p:xfrm>
          <a:off x="718653" y="2173614"/>
          <a:ext cx="7356953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ángulo 3"/>
          <p:cNvSpPr/>
          <p:nvPr/>
        </p:nvSpPr>
        <p:spPr>
          <a:xfrm>
            <a:off x="718653" y="563764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ESTRUCTURA DEL SISTEMA.</a:t>
            </a:r>
          </a:p>
        </p:txBody>
      </p:sp>
      <p:sp>
        <p:nvSpPr>
          <p:cNvPr id="5" name="Rectángulo 4"/>
          <p:cNvSpPr/>
          <p:nvPr/>
        </p:nvSpPr>
        <p:spPr>
          <a:xfrm>
            <a:off x="718653" y="1199719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latin typeface="+mj-lt"/>
                <a:cs typeface="Arial" panose="020B0604020202020204" pitchFamily="34" charset="0"/>
              </a:rPr>
              <a:t>PLANEAR - PLANIFICACIÓN</a:t>
            </a:r>
          </a:p>
        </p:txBody>
      </p:sp>
    </p:spTree>
    <p:extLst>
      <p:ext uri="{BB962C8B-B14F-4D97-AF65-F5344CB8AC3E}">
        <p14:creationId xmlns:p14="http://schemas.microsoft.com/office/powerpoint/2010/main" val="13011491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1809358270"/>
              </p:ext>
            </p:extLst>
          </p:nvPr>
        </p:nvGraphicFramePr>
        <p:xfrm>
          <a:off x="718653" y="1885515"/>
          <a:ext cx="7356953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ángulo 2"/>
          <p:cNvSpPr/>
          <p:nvPr/>
        </p:nvSpPr>
        <p:spPr>
          <a:xfrm>
            <a:off x="718653" y="563764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ESTRUCTURA DEL SISTEMA.</a:t>
            </a:r>
          </a:p>
        </p:txBody>
      </p:sp>
      <p:sp>
        <p:nvSpPr>
          <p:cNvPr id="4" name="Rectángulo 3"/>
          <p:cNvSpPr/>
          <p:nvPr/>
        </p:nvSpPr>
        <p:spPr>
          <a:xfrm>
            <a:off x="718653" y="1199719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latin typeface="+mj-lt"/>
                <a:cs typeface="Arial" panose="020B0604020202020204" pitchFamily="34" charset="0"/>
              </a:rPr>
              <a:t>HACER - </a:t>
            </a:r>
            <a:r>
              <a:rPr lang="es-CO" sz="2800" b="1" dirty="0" err="1">
                <a:latin typeface="+mj-lt"/>
                <a:cs typeface="Arial" panose="020B0604020202020204" pitchFamily="34" charset="0"/>
              </a:rPr>
              <a:t>APLICACION</a:t>
            </a:r>
            <a:endParaRPr lang="es-CO" sz="2800" b="1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8897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2420288848"/>
              </p:ext>
            </p:extLst>
          </p:nvPr>
        </p:nvGraphicFramePr>
        <p:xfrm>
          <a:off x="718653" y="1885515"/>
          <a:ext cx="7356953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ángulo 2"/>
          <p:cNvSpPr/>
          <p:nvPr/>
        </p:nvSpPr>
        <p:spPr>
          <a:xfrm>
            <a:off x="718653" y="563764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ESTRUCTURA DEL SISTEMA.</a:t>
            </a:r>
          </a:p>
        </p:txBody>
      </p:sp>
      <p:sp>
        <p:nvSpPr>
          <p:cNvPr id="4" name="Rectángulo 3"/>
          <p:cNvSpPr/>
          <p:nvPr/>
        </p:nvSpPr>
        <p:spPr>
          <a:xfrm>
            <a:off x="718653" y="1199719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latin typeface="+mj-lt"/>
                <a:cs typeface="Arial" panose="020B0604020202020204" pitchFamily="34" charset="0"/>
              </a:rPr>
              <a:t>VERIFICAR - VERIFICACIÓN</a:t>
            </a:r>
          </a:p>
        </p:txBody>
      </p:sp>
    </p:spTree>
    <p:extLst>
      <p:ext uri="{BB962C8B-B14F-4D97-AF65-F5344CB8AC3E}">
        <p14:creationId xmlns:p14="http://schemas.microsoft.com/office/powerpoint/2010/main" val="1197294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3117789907"/>
              </p:ext>
            </p:extLst>
          </p:nvPr>
        </p:nvGraphicFramePr>
        <p:xfrm>
          <a:off x="718653" y="1885515"/>
          <a:ext cx="7356953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ángulo 2"/>
          <p:cNvSpPr/>
          <p:nvPr/>
        </p:nvSpPr>
        <p:spPr>
          <a:xfrm>
            <a:off x="718653" y="563764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1C00"/>
                </a:solidFill>
                <a:latin typeface="+mj-lt"/>
                <a:cs typeface="Arial" panose="020B0604020202020204" pitchFamily="34" charset="0"/>
              </a:rPr>
              <a:t>ESTRUCTURA DEL SISTEMA.</a:t>
            </a:r>
          </a:p>
        </p:txBody>
      </p:sp>
      <p:sp>
        <p:nvSpPr>
          <p:cNvPr id="4" name="Rectángulo 3"/>
          <p:cNvSpPr/>
          <p:nvPr/>
        </p:nvSpPr>
        <p:spPr>
          <a:xfrm>
            <a:off x="718653" y="1199719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latin typeface="+mj-lt"/>
                <a:cs typeface="Arial" panose="020B0604020202020204" pitchFamily="34" charset="0"/>
              </a:rPr>
              <a:t>ACTUAR - REVISIÓN</a:t>
            </a:r>
          </a:p>
        </p:txBody>
      </p:sp>
    </p:spTree>
    <p:extLst>
      <p:ext uri="{BB962C8B-B14F-4D97-AF65-F5344CB8AC3E}">
        <p14:creationId xmlns:p14="http://schemas.microsoft.com/office/powerpoint/2010/main" val="29079130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18653" y="563764"/>
            <a:ext cx="774894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0000"/>
                </a:solidFill>
              </a:rPr>
              <a:t>CRITERIOS PARA GRADUAR MULTAS EN RIESGOS LABORALES Y SEGURIDAD Y SALUD EN EL TRABAJO</a:t>
            </a:r>
            <a:r>
              <a:rPr lang="es-CO" sz="28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73" y="1662308"/>
            <a:ext cx="7160778" cy="44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9014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18653" y="563764"/>
            <a:ext cx="774894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0000"/>
                </a:solidFill>
              </a:rPr>
              <a:t>CRITERIO DE PROPORCIONALIDAD Y RAZONABILIDAD PARA LA CUANTÍA DE LA SANCIÓN A EMPLEADORES </a:t>
            </a:r>
            <a:endParaRPr lang="es-CO" sz="2800" b="1" dirty="0">
              <a:solidFill>
                <a:srgbClr val="FF0000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0080" y="2266949"/>
            <a:ext cx="8644026" cy="2793566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28207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18653" y="563764"/>
            <a:ext cx="77489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rgbClr val="FF0000"/>
                </a:solidFill>
              </a:rPr>
              <a:t>CLAUSURA DEL LUGAR DE TRABAJO</a:t>
            </a:r>
            <a:endParaRPr lang="es-CO" sz="2800" b="1" dirty="0">
              <a:solidFill>
                <a:srgbClr val="FF00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63047" y="1314705"/>
            <a:ext cx="8617906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000" dirty="0"/>
              <a:t>La sanción a aplicar será por el término de tres (3) a diez (10) días hábiles, según la gravedad de la violación y mediante la imposición de sellos oficiales del Ministerio del Trabajo que den cuenta de la infracción cometida,</a:t>
            </a:r>
          </a:p>
          <a:p>
            <a:pPr algn="just"/>
            <a:endParaRPr lang="es-CO" sz="2000" dirty="0"/>
          </a:p>
          <a:p>
            <a:pPr algn="just"/>
            <a:r>
              <a:rPr lang="es-CO" sz="2000" dirty="0"/>
              <a:t>Una vez aplicada la sanción de cierre, en caso de incurrir nuevamente en cualquiera de los hechos sancionables con esta medida, la sanción a aplicar será el cierre del lugar de trabajo por el término de diez (10) a treinta (30) días calendario y, en caso de renuencia o de reincidencia en la violación de las normas del trabajo, especialmente en materia de Salud ocupacional y seguridad industrial, se podrá proceder al cierre definitivo del establecimiento. </a:t>
            </a:r>
          </a:p>
        </p:txBody>
      </p:sp>
      <p:sp>
        <p:nvSpPr>
          <p:cNvPr id="4" name="Rectángulo 3"/>
          <p:cNvSpPr/>
          <p:nvPr/>
        </p:nvSpPr>
        <p:spPr>
          <a:xfrm>
            <a:off x="1221782" y="4712525"/>
            <a:ext cx="774894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CO" sz="2800" b="1" dirty="0">
                <a:solidFill>
                  <a:srgbClr val="FF0000"/>
                </a:solidFill>
                <a:latin typeface="+mj-lt"/>
              </a:rPr>
              <a:t>LEY 1610 DE 2002</a:t>
            </a:r>
          </a:p>
          <a:p>
            <a:pPr algn="r"/>
            <a:r>
              <a:rPr lang="es-CO" sz="28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Articulo 8</a:t>
            </a:r>
          </a:p>
        </p:txBody>
      </p:sp>
    </p:spTree>
    <p:extLst>
      <p:ext uri="{BB962C8B-B14F-4D97-AF65-F5344CB8AC3E}">
        <p14:creationId xmlns:p14="http://schemas.microsoft.com/office/powerpoint/2010/main" val="590415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11560" y="385877"/>
            <a:ext cx="7920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8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FUNDAMENTO LEGAL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271" y="1517867"/>
            <a:ext cx="3559607" cy="393382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867" y="1517868"/>
            <a:ext cx="3514725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9176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0408870"/>
              </p:ext>
            </p:extLst>
          </p:nvPr>
        </p:nvGraphicFramePr>
        <p:xfrm>
          <a:off x="2939443" y="2361504"/>
          <a:ext cx="4814169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98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5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92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sz="1200" dirty="0"/>
                        <a:t>TAMAÑO DE</a:t>
                      </a:r>
                      <a:r>
                        <a:rPr lang="es-CO" sz="1200" baseline="0" dirty="0"/>
                        <a:t> EMPRESA </a:t>
                      </a:r>
                    </a:p>
                    <a:p>
                      <a:pPr algn="ctr"/>
                      <a:r>
                        <a:rPr lang="es-CO" sz="1200" baseline="0" dirty="0"/>
                        <a:t>(N° de trabajadores)</a:t>
                      </a:r>
                      <a:endParaRPr lang="es-CO" sz="12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200" dirty="0"/>
                        <a:t>FECHA DE VENCIMIENTO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200" dirty="0"/>
                        <a:t>SANCIONES POR INCUMPLIMIENTO - </a:t>
                      </a:r>
                      <a:r>
                        <a:rPr lang="es-CO" sz="1200" dirty="0" err="1"/>
                        <a:t>SMLV</a:t>
                      </a:r>
                      <a:r>
                        <a:rPr lang="es-CO" sz="1200" dirty="0"/>
                        <a:t> ($)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sz="1200" dirty="0"/>
                        <a:t>&lt;10</a:t>
                      </a:r>
                    </a:p>
                  </a:txBody>
                  <a:tcPr anchor="ctr" anchorCtr="1"/>
                </a:tc>
                <a:tc rowSpan="4">
                  <a:txBody>
                    <a:bodyPr/>
                    <a:lstStyle/>
                    <a:p>
                      <a:endParaRPr lang="es-CO" sz="12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s-CO" sz="1600" b="1" i="0" u="none" strike="noStrike" kern="1200" baseline="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31 de Enero 2017 </a:t>
                      </a:r>
                    </a:p>
                    <a:p>
                      <a:pPr algn="ctr"/>
                      <a:r>
                        <a:rPr lang="es-CO" sz="1600" b="1" i="0" u="none" strike="noStrike" kern="1200" baseline="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Dto. 171/16</a:t>
                      </a:r>
                      <a:r>
                        <a:rPr lang="es-CO" sz="12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CO" sz="12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s-CO" sz="1200" dirty="0"/>
                        <a:t>De 1 hasta 5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sz="1200" dirty="0"/>
                        <a:t>10 a 50</a:t>
                      </a:r>
                    </a:p>
                  </a:txBody>
                  <a:tcPr anchor="ctr" anchorCtr="1"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dirty="0"/>
                        <a:t>De 6 hasta 20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sz="1200" dirty="0"/>
                        <a:t>51 a 200</a:t>
                      </a:r>
                    </a:p>
                  </a:txBody>
                  <a:tcPr anchor="ctr" anchorCtr="1"/>
                </a:tc>
                <a:tc vMerge="1"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dirty="0"/>
                        <a:t>De 21 hasta 100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sz="1200" dirty="0"/>
                        <a:t>&gt; 200</a:t>
                      </a:r>
                    </a:p>
                  </a:txBody>
                  <a:tcPr anchor="ctr" anchorCtr="1"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dirty="0"/>
                        <a:t>De 101 hasta 500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Rectángulo 2"/>
          <p:cNvSpPr/>
          <p:nvPr/>
        </p:nvSpPr>
        <p:spPr>
          <a:xfrm>
            <a:off x="2912302" y="889451"/>
            <a:ext cx="4828784" cy="1200329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latin typeface="Calibri" panose="020F0502020204030204" pitchFamily="34" charset="0"/>
              </a:rPr>
              <a:t>Transición. </a:t>
            </a:r>
            <a:r>
              <a:rPr lang="es-CO" dirty="0">
                <a:latin typeface="Calibri" panose="020F0502020204030204" pitchFamily="34" charset="0"/>
              </a:rPr>
              <a:t>Los empleadores deberán sustituir el Programa de Salud Ocupacional por el Sistema de Gestión de la Seguridad y Salud en el Trabajo (SG-SST) </a:t>
            </a:r>
            <a:endParaRPr lang="es-CO" dirty="0"/>
          </a:p>
        </p:txBody>
      </p:sp>
      <p:sp>
        <p:nvSpPr>
          <p:cNvPr id="4" name="Rectángulo 3"/>
          <p:cNvSpPr/>
          <p:nvPr/>
        </p:nvSpPr>
        <p:spPr>
          <a:xfrm>
            <a:off x="2912302" y="4759993"/>
            <a:ext cx="4828784" cy="1200329"/>
          </a:xfrm>
          <a:prstGeom prst="rect">
            <a:avLst/>
          </a:prstGeom>
          <a:ln w="222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s-CO" b="1" i="1" dirty="0">
                <a:latin typeface="Calibri" panose="020F0502020204030204" pitchFamily="34" charset="0"/>
              </a:rPr>
              <a:t>Sanciones. </a:t>
            </a:r>
            <a:r>
              <a:rPr lang="es-CO" dirty="0">
                <a:latin typeface="Calibri" panose="020F0502020204030204" pitchFamily="34" charset="0"/>
              </a:rPr>
              <a:t>El incumplimiento a lo establecido en el presente decreto será sancionado en los términos previstos en el artículo 91 del Decreto número 1295 de 1994… </a:t>
            </a:r>
            <a:endParaRPr lang="es-CO" dirty="0"/>
          </a:p>
        </p:txBody>
      </p:sp>
      <p:sp>
        <p:nvSpPr>
          <p:cNvPr id="8" name="CuadroTexto 7"/>
          <p:cNvSpPr txBox="1"/>
          <p:nvPr/>
        </p:nvSpPr>
        <p:spPr>
          <a:xfrm rot="16200000">
            <a:off x="-2372069" y="3166945"/>
            <a:ext cx="6087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FF0000"/>
                </a:solidFill>
                <a:latin typeface="+mj-lt"/>
              </a:rPr>
              <a:t>DECRETO 1072 DE 2015</a:t>
            </a:r>
          </a:p>
          <a:p>
            <a:pPr algn="ctr"/>
            <a:r>
              <a:rPr lang="es-CO" sz="2400" b="1" dirty="0">
                <a:solidFill>
                  <a:srgbClr val="FF0000"/>
                </a:solidFill>
                <a:latin typeface="+mj-lt"/>
              </a:rPr>
              <a:t> (Compila el Decreto 1443 DE JULIO 31 DE 2014) </a:t>
            </a:r>
            <a:endParaRPr lang="es-CO" sz="2400" dirty="0">
              <a:solidFill>
                <a:srgbClr val="FF0000"/>
              </a:solidFill>
              <a:latin typeface="+mj-lt"/>
            </a:endParaRPr>
          </a:p>
        </p:txBody>
      </p:sp>
      <p:cxnSp>
        <p:nvCxnSpPr>
          <p:cNvPr id="10" name="Conector recto de flecha 9"/>
          <p:cNvCxnSpPr>
            <a:endCxn id="3" idx="1"/>
          </p:cNvCxnSpPr>
          <p:nvPr/>
        </p:nvCxnSpPr>
        <p:spPr>
          <a:xfrm flipV="1">
            <a:off x="1087254" y="1489616"/>
            <a:ext cx="1825048" cy="1942515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>
            <a:endCxn id="2" idx="1"/>
          </p:cNvCxnSpPr>
          <p:nvPr/>
        </p:nvCxnSpPr>
        <p:spPr>
          <a:xfrm flipV="1">
            <a:off x="1087254" y="3423224"/>
            <a:ext cx="1852189" cy="8907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endCxn id="4" idx="1"/>
          </p:cNvCxnSpPr>
          <p:nvPr/>
        </p:nvCxnSpPr>
        <p:spPr>
          <a:xfrm>
            <a:off x="1087254" y="3432131"/>
            <a:ext cx="1825048" cy="1928027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/>
          <p:cNvSpPr txBox="1"/>
          <p:nvPr/>
        </p:nvSpPr>
        <p:spPr>
          <a:xfrm rot="18858570">
            <a:off x="1206784" y="2006152"/>
            <a:ext cx="1574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00B0F0"/>
                </a:solidFill>
              </a:rPr>
              <a:t>OBLIGACIÓN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1226295" y="3049439"/>
            <a:ext cx="1574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00B0F0"/>
                </a:solidFill>
              </a:rPr>
              <a:t>PLAZOS</a:t>
            </a:r>
          </a:p>
        </p:txBody>
      </p:sp>
      <p:sp>
        <p:nvSpPr>
          <p:cNvPr id="17" name="CuadroTexto 16"/>
          <p:cNvSpPr txBox="1"/>
          <p:nvPr/>
        </p:nvSpPr>
        <p:spPr>
          <a:xfrm rot="2811703">
            <a:off x="1208339" y="4512606"/>
            <a:ext cx="1574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solidFill>
                  <a:srgbClr val="00B0F0"/>
                </a:solidFill>
              </a:rPr>
              <a:t>IMPLICACIÓN</a:t>
            </a:r>
          </a:p>
        </p:txBody>
      </p:sp>
    </p:spTree>
    <p:extLst>
      <p:ext uri="{BB962C8B-B14F-4D97-AF65-F5344CB8AC3E}">
        <p14:creationId xmlns:p14="http://schemas.microsoft.com/office/powerpoint/2010/main" val="1292138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51520" y="567238"/>
            <a:ext cx="8640960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800" b="1">
                <a:solidFill>
                  <a:srgbClr val="FF1C0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s-CO" sz="5400" dirty="0"/>
              <a:t>SANCIONES</a:t>
            </a:r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447880"/>
              </p:ext>
            </p:extLst>
          </p:nvPr>
        </p:nvGraphicFramePr>
        <p:xfrm>
          <a:off x="865296" y="1672572"/>
          <a:ext cx="7368480" cy="26990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1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98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72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85726">
                <a:tc>
                  <a:txBody>
                    <a:bodyPr/>
                    <a:lstStyle/>
                    <a:p>
                      <a:pPr algn="ctr"/>
                      <a:r>
                        <a:rPr lang="es-CO" sz="2800" dirty="0"/>
                        <a:t>AÑO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800" dirty="0"/>
                        <a:t>N° DE EMPRESAS SANCIONADAS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800" dirty="0"/>
                        <a:t>VALOR</a:t>
                      </a:r>
                      <a:r>
                        <a:rPr lang="es-CO" sz="2800" baseline="0" dirty="0"/>
                        <a:t> SANCIÓN</a:t>
                      </a:r>
                      <a:endParaRPr lang="es-CO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095">
                <a:tc>
                  <a:txBody>
                    <a:bodyPr/>
                    <a:lstStyle/>
                    <a:p>
                      <a:pPr algn="ctr"/>
                      <a:r>
                        <a:rPr lang="es-CO" sz="2800" dirty="0"/>
                        <a:t>2014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800" dirty="0"/>
                        <a:t>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$1.474.068.000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095">
                <a:tc>
                  <a:txBody>
                    <a:bodyPr/>
                    <a:lstStyle/>
                    <a:p>
                      <a:pPr algn="ctr"/>
                      <a:r>
                        <a:rPr lang="es-CO" sz="2800" dirty="0"/>
                        <a:t>2015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800" dirty="0"/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$1.717.383.850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095">
                <a:tc>
                  <a:txBody>
                    <a:bodyPr/>
                    <a:lstStyle/>
                    <a:p>
                      <a:pPr algn="ctr"/>
                      <a:r>
                        <a:rPr lang="es-CO" sz="2800" b="1" dirty="0">
                          <a:solidFill>
                            <a:srgbClr val="FF0000"/>
                          </a:solidFill>
                        </a:rPr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800" b="1" dirty="0">
                          <a:solidFill>
                            <a:srgbClr val="FF0000"/>
                          </a:solidFill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800" b="1" i="0" u="none" strike="noStrike" kern="1200" baseline="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$3.291.451.850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Rectángulo 5"/>
          <p:cNvSpPr/>
          <p:nvPr/>
        </p:nvSpPr>
        <p:spPr>
          <a:xfrm>
            <a:off x="476489" y="4942510"/>
            <a:ext cx="8191022" cy="430887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s-CO" sz="2200" b="1" dirty="0">
                <a:latin typeface="Calibri" panose="020F0502020204030204" pitchFamily="34" charset="0"/>
              </a:rPr>
              <a:t>OJO, AÚN NO INICIA LA AUDITORÍA DE CUMPLIMIENTO DEL SG SST!!! </a:t>
            </a:r>
            <a:endParaRPr lang="es-CO" sz="2200" dirty="0"/>
          </a:p>
        </p:txBody>
      </p:sp>
    </p:spTree>
    <p:extLst>
      <p:ext uri="{BB962C8B-B14F-4D97-AF65-F5344CB8AC3E}">
        <p14:creationId xmlns:p14="http://schemas.microsoft.com/office/powerpoint/2010/main" val="12277322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977032" y="2433616"/>
            <a:ext cx="7226516" cy="110799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800" b="1">
                <a:solidFill>
                  <a:srgbClr val="FF1C0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s-CO" sz="6600" dirty="0">
                <a:solidFill>
                  <a:srgbClr val="FF0000"/>
                </a:solidFill>
              </a:rPr>
              <a:t>MUCHAS GRACIAS¡¡</a:t>
            </a:r>
          </a:p>
        </p:txBody>
      </p:sp>
    </p:spTree>
    <p:extLst>
      <p:ext uri="{BB962C8B-B14F-4D97-AF65-F5344CB8AC3E}">
        <p14:creationId xmlns:p14="http://schemas.microsoft.com/office/powerpoint/2010/main" val="1912937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11560" y="385877"/>
            <a:ext cx="7920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SISTEMA DE GESTIÓN DE LA SEGURIDAD Y SALUD EN EL TRABAJO </a:t>
            </a:r>
          </a:p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SG-SST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50521" y="2620204"/>
            <a:ext cx="8642958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800" dirty="0">
                <a:latin typeface="Calibri" panose="020F0502020204030204" pitchFamily="34" charset="0"/>
              </a:rPr>
              <a:t>Aplicadas para todos los empleadores públicos y privados, los contratantes de personal bajo modalidad de contrato civil, comercial o administrativo, las organizaciones de economía solidaria y del sector cooperativo, las empresas de servicios temporales y tener cobertura sobre los trabajadores dependientes, contratistas, trabajadores cooperados y los trabajadores en misión </a:t>
            </a:r>
            <a:endParaRPr lang="es-CO" sz="2800" dirty="0"/>
          </a:p>
        </p:txBody>
      </p:sp>
      <p:sp>
        <p:nvSpPr>
          <p:cNvPr id="4" name="CuadroTexto 3"/>
          <p:cNvSpPr txBox="1"/>
          <p:nvPr/>
        </p:nvSpPr>
        <p:spPr>
          <a:xfrm>
            <a:off x="263047" y="1955537"/>
            <a:ext cx="3695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 dirty="0">
                <a:solidFill>
                  <a:srgbClr val="FF0000"/>
                </a:solidFill>
                <a:latin typeface="+mj-lt"/>
              </a:rPr>
              <a:t>CAMPO DE APLICACIÓN</a:t>
            </a:r>
          </a:p>
        </p:txBody>
      </p:sp>
    </p:spTree>
    <p:extLst>
      <p:ext uri="{BB962C8B-B14F-4D97-AF65-F5344CB8AC3E}">
        <p14:creationId xmlns:p14="http://schemas.microsoft.com/office/powerpoint/2010/main" val="3947420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11560" y="385877"/>
            <a:ext cx="7920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SISTEMA DE GESTIÓN DE LA SEGURIDAD Y SALUD EN EL TRABAJO </a:t>
            </a:r>
          </a:p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SG-SST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50521" y="2620204"/>
            <a:ext cx="864295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800" dirty="0"/>
              <a:t>La estructuración de la acción conjunta entre el empleador y los trabajadores, en la aplicación de las medidas de SST a través del mejoramiento continuo de las condiciones y el medio ambiente laboral, y el control eficaz de los peligros y riesgos en el lugar de trabajo 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263047" y="1955537"/>
            <a:ext cx="3695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 dirty="0">
                <a:solidFill>
                  <a:srgbClr val="FF0000"/>
                </a:solidFill>
                <a:latin typeface="+mj-lt"/>
              </a:rPr>
              <a:t>PROPÓSITO</a:t>
            </a:r>
          </a:p>
        </p:txBody>
      </p:sp>
    </p:spTree>
    <p:extLst>
      <p:ext uri="{BB962C8B-B14F-4D97-AF65-F5344CB8AC3E}">
        <p14:creationId xmlns:p14="http://schemas.microsoft.com/office/powerpoint/2010/main" val="3417286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611560" y="385877"/>
            <a:ext cx="7920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SISTEMA DE GESTIÓN DE LA SEGURIDAD Y SALUD EN EL TRABAJO </a:t>
            </a:r>
          </a:p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SG-SST</a:t>
            </a:r>
          </a:p>
        </p:txBody>
      </p:sp>
      <p:sp>
        <p:nvSpPr>
          <p:cNvPr id="5" name="Rectángulo redondeado 4"/>
          <p:cNvSpPr/>
          <p:nvPr/>
        </p:nvSpPr>
        <p:spPr>
          <a:xfrm>
            <a:off x="401766" y="1931686"/>
            <a:ext cx="3960440" cy="432048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000" b="1" dirty="0">
                <a:cs typeface="Arial" panose="020B0604020202020204" pitchFamily="34" charset="0"/>
              </a:rPr>
              <a:t>El Sistema de Gestión de la Seguridad y la Salud en el Trabajo (SG-SST), es el desarrollo de un proceso lógico y por etapas, basado en la mejora continua</a:t>
            </a:r>
          </a:p>
        </p:txBody>
      </p:sp>
      <p:pic>
        <p:nvPicPr>
          <p:cNvPr id="1026" name="Picture 2" descr="Resultado de imagen para ciclo phv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945" y="1931686"/>
            <a:ext cx="4295775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4097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518835952"/>
              </p:ext>
            </p:extLst>
          </p:nvPr>
        </p:nvGraphicFramePr>
        <p:xfrm>
          <a:off x="323461" y="1064712"/>
          <a:ext cx="7728558" cy="54989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611560" y="385877"/>
            <a:ext cx="7920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SISTEMA DE GESTIÓN DE LA SEGURIDAD Y SALUD EN EL TRABAJO </a:t>
            </a:r>
          </a:p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SG-SST</a:t>
            </a:r>
          </a:p>
        </p:txBody>
      </p:sp>
    </p:spTree>
    <p:extLst>
      <p:ext uri="{BB962C8B-B14F-4D97-AF65-F5344CB8AC3E}">
        <p14:creationId xmlns:p14="http://schemas.microsoft.com/office/powerpoint/2010/main" val="363804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2685537848"/>
              </p:ext>
            </p:extLst>
          </p:nvPr>
        </p:nvGraphicFramePr>
        <p:xfrm>
          <a:off x="501040" y="989556"/>
          <a:ext cx="7665929" cy="56116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611560" y="385877"/>
            <a:ext cx="7920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SISTEMA DE GESTIÓN DE LA SEGURIDAD Y SALUD EN EL TRABAJO </a:t>
            </a:r>
          </a:p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SG-SST</a:t>
            </a:r>
          </a:p>
        </p:txBody>
      </p:sp>
    </p:spTree>
    <p:extLst>
      <p:ext uri="{BB962C8B-B14F-4D97-AF65-F5344CB8AC3E}">
        <p14:creationId xmlns:p14="http://schemas.microsoft.com/office/powerpoint/2010/main" val="2344203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168184028"/>
              </p:ext>
            </p:extLst>
          </p:nvPr>
        </p:nvGraphicFramePr>
        <p:xfrm>
          <a:off x="471815" y="1572364"/>
          <a:ext cx="8346509" cy="5191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611560" y="385877"/>
            <a:ext cx="7920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SISTEMA DE GESTIÓN DE LA SEGURIDAD Y SALUD EN EL TRABAJO </a:t>
            </a:r>
          </a:p>
          <a:p>
            <a:pPr algn="ctr"/>
            <a:r>
              <a:rPr lang="es-CO" sz="3200" b="1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SG-SST</a:t>
            </a:r>
          </a:p>
        </p:txBody>
      </p:sp>
    </p:spTree>
    <p:extLst>
      <p:ext uri="{BB962C8B-B14F-4D97-AF65-F5344CB8AC3E}">
        <p14:creationId xmlns:p14="http://schemas.microsoft.com/office/powerpoint/2010/main" val="13631004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816</TotalTime>
  <Words>1900</Words>
  <Application>Microsoft Office PowerPoint</Application>
  <PresentationFormat>Presentación en pantalla (4:3)</PresentationFormat>
  <Paragraphs>213</Paragraphs>
  <Slides>32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Wingdings</vt:lpstr>
      <vt:lpstr>Tema de Office</vt:lpstr>
      <vt:lpstr> AUTODIAGNÓSTICO SISTEMA DE GESTIÓN DE SEGURIDAD Y SALUD EN EL TRABAJO  DECRETO 1072 DE 2015 SGSST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user</dc:creator>
  <cp:lastModifiedBy>ACECOLOMBIA</cp:lastModifiedBy>
  <cp:revision>45</cp:revision>
  <dcterms:created xsi:type="dcterms:W3CDTF">2016-09-12T14:02:46Z</dcterms:created>
  <dcterms:modified xsi:type="dcterms:W3CDTF">2016-09-22T15:35:10Z</dcterms:modified>
</cp:coreProperties>
</file>

<file path=docProps/thumbnail.jpeg>
</file>